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22"/>
  </p:notesMasterIdLst>
  <p:sldIdLst>
    <p:sldId id="258" r:id="rId3"/>
    <p:sldId id="1178" r:id="rId4"/>
    <p:sldId id="1253" r:id="rId5"/>
    <p:sldId id="1263" r:id="rId6"/>
    <p:sldId id="1265" r:id="rId7"/>
    <p:sldId id="1164" r:id="rId8"/>
    <p:sldId id="1269" r:id="rId9"/>
    <p:sldId id="1262" r:id="rId10"/>
    <p:sldId id="1243" r:id="rId11"/>
    <p:sldId id="1272" r:id="rId12"/>
    <p:sldId id="1270" r:id="rId13"/>
    <p:sldId id="1261" r:id="rId14"/>
    <p:sldId id="1266" r:id="rId15"/>
    <p:sldId id="1264" r:id="rId16"/>
    <p:sldId id="1273" r:id="rId17"/>
    <p:sldId id="1274" r:id="rId18"/>
    <p:sldId id="1271" r:id="rId19"/>
    <p:sldId id="1260" r:id="rId20"/>
    <p:sldId id="723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610" y="1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943E-882D-40B1-9EAB-3B7D546650F2}" type="datetimeFigureOut">
              <a:rPr lang="zh-CN" altLang="en-US" smtClean="0"/>
              <a:pPr/>
              <a:t>2018/5/13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E1BE8-2EF0-4D35-9546-6294CF3132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03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DEEBEDF-A804-4D66-8C03-A807AD8CAB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A3AC2000-F4E0-4733-B16E-BE3FC7E3BC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8A7B386B-B165-426F-9F0C-8C53900612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34AD66-523E-42E1-802A-66472C8359A1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93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282030F1-495E-43DF-A94A-B337224A3E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1076C93A-1172-4064-B708-0C5D2F4AF0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2C3FA8A-68AA-46CA-8937-95CFCC0C55E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104B1-54B0-4E0C-BE92-60C85BC3AF40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82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6DBD86C-A1F2-4FB1-8726-D31C504150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C1F263B-DA36-4A38-BF9F-A279988E1E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D339A9A-E372-4691-8BAD-C9D94180667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EC3CF2-A636-42FC-8ECD-4889091EF219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6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95E25E4-5D7C-4964-B244-C09C807F64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13C5471-9FF6-4EE6-AB83-5C1D992761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72B7E23-B5D7-4530-A9C5-B91A7A8C97C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A5FC7-C299-439D-A55E-B27EB943A36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17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A17B12C-4A75-4066-A86D-EA26B88F77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DD831E9-A0BB-409A-858B-5B4A33ECA4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46AE8F7B-75B9-4C66-A2B6-51FF0AE34BE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210EE0-72FC-46A6-A376-58EF90E91C2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97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A4C14E82-A108-4AC6-98E7-86A41F4D26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C877A5D4-3713-4C66-9C30-2D148C8635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1A02957-139F-4194-8B74-B4CA47AA33E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C37C12-B45E-4125-BDF9-BA2AF9896F3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9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AD27F5BD-C5DF-4C17-B9BF-9E8C988A9F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4D5FDD13-8AFF-4811-B6CF-07A4F0C4D0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0C624B24-0B12-4789-B95B-5FFA25B31F7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1993A8-AA28-4E3F-B5D5-D776AC6F7BE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93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276D343E-FAC4-4B44-9EE5-DFDD90D314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C64707D-34B6-4101-9F27-8A91542C0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476A28AB-87F2-4467-932F-5BC2F61B1DA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CF234-4CC3-4792-B5BB-418C9B4B1921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54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1A17B7EF-F955-4A59-B73D-A527051707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9F175FC-9D35-4B70-8FAF-3F749A4745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089E9A5-3A8C-4A7B-A01A-88B20625718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1BA6F4-C2EB-44D3-AB8C-7D4C3AAAA45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226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DCBCA5F9-9D18-4729-A9E2-4689B9363A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C9732F2C-6DA6-445B-83B3-C43F986448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E7D1F614-B8B1-4C75-8102-992CFF8ED63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614EFA-9626-4A16-968D-F4D878F92D41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32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E91607C1-4E15-4664-AA96-B71B6A8DD5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AC0B5C7F-9AB0-4701-BADD-DD790D377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6C217D92-7C9D-4B5A-90C1-C54F2458BD9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EAD244-D6AC-4000-B8E1-5A1B5FF9734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167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9EC2ED3-750B-47E5-94EE-54C5058C5D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7469146-7F5D-488D-9A33-8331E2D7B3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FEEA0A1-A7C9-40FF-B672-328799896F2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1A08E5-AAD3-4648-94B9-0F51FAE0DF8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89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BCB7CED5-0028-4EEA-B277-F4A7812B17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67B8E7A9-97EF-43FB-B13D-B15E12BFE4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8FB38ABA-5EB7-4E14-A89C-6FD8A889B8B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2B4FDC-2A48-4E6E-BA88-62EE94DE619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8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13FA7BD-1CA4-450A-8CCF-47CA4C7787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C77E712-83B6-4949-AA53-6822A5E7B2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4AC7141D-210A-4FC1-9003-13FA6D81850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52D6EB-E9B8-4B79-AA13-34E72F809FC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5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4EEB699-ABFE-424B-AF62-5531210E63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52491CD-5F23-4443-990B-A59B756957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28F89CB-4BA9-494A-B48A-60032A078C5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4F1C89-7BFE-4823-B074-66E7A7B994A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9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367711C-20BF-4D35-A689-E6A69A9765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EB2E4ADC-B3E3-4C1B-B926-4C035C38ED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60D019F9-99DA-4B80-9F90-1AC69E34642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42DF91-A090-4657-9B5E-C5B4F1F4381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6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D000649-E7FA-41B5-8BE7-050232B7C9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6E29560-15E3-4B63-9449-25B5A156C1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B97DF47E-65BB-48DC-BBD7-9CA47CCC15C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752AB8-4F15-4F0B-89EF-E278DBAEA570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6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9DC4668C-38F4-4F92-8285-233BC057D4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CFFD4B6F-9306-484A-B4BE-EDE1140341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7E39BED-6886-4EBD-A06F-2B573D144DD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66284-5D01-4C34-97C8-903D4E63CD5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60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FB791BC-75D3-46E5-9B93-85BADBCC8F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B9656B7-133A-48C4-8F58-4CCFFE5E8D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7FA5AB8-0ED3-443D-9A76-47BFD7728DC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C52885-A0AA-4815-B29A-0942E8DB19D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1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5F9FEF-D431-443A-9B9C-5A1A2C743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D19CA0-087D-419E-B122-1FD26C054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431D55-E622-41D9-8317-5AA7A507D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8C9FC-ECA4-402F-8544-377C36890F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75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666A1-9E25-4A1F-807C-7D165F893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36C3A6-A16B-4673-B16D-64D2362956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0CC27D-29D1-4884-9935-2603D580A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22544-36FD-45C1-B54A-3565A3183B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00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65D68-9D18-4058-9ED8-D53FEA2C5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44D8DE-30C5-42B6-BBFF-3CA9291A1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795609-D51A-40EA-9415-A5311E0BC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EFBB-B44E-4E1C-A535-9FFD65BB3B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8590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BAF86-72A9-4811-856B-D7EE6F74C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9425B4-EBBF-46E6-BC32-18C7721BA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4C54CA-C5EA-4CC7-B3AA-62F1CE065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435E3-1916-4223-8266-FE6F689863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0774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BF3E20-DE79-4721-A896-4E5B92E36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EE9C81-9DC7-4D5A-A9EC-F9F450645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AB3B54-6803-46AA-B6A4-7891665CE9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C42-9531-4AA9-AE60-3ABE75912A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368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553E97-3F13-43A6-A3F8-FE93AE30B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F98E40-C437-4883-BD13-B42310FF3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20376-F80B-4169-A05A-8D05C055D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DBB6-DD16-4DAF-B0D4-1991D00998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11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C75A4C-EDC4-48A9-9F21-AC26E565F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D9D58B-71E0-422D-B03B-7A2753C45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C1825A-D762-4ADC-832F-ACFC65AF7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41D6C-D661-40E2-8504-26CBADA3C5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983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5A47D7-911A-43E1-9FD6-4EE3198AB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5651F1-6B59-4AA6-B634-62D18FEA5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BBCE2E-D9DA-4840-A92F-C21D3D279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A4BBD-6511-4429-988B-3F96EE812F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5512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CB3EDE-B62E-473F-BE5E-8584691D0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7A04C1-C062-4176-A649-31A580D60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7DE843-306E-45BC-92CA-C95883C68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F2945-616D-4027-94CC-12BD17DAA9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659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2932F45-9FEE-48C9-BE62-A212D4034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711A23-1377-4242-9D19-F330A6C5A7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79CFF9-8370-4ED7-8AA1-CC2D7A06B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7A441-F7CF-44D4-B17E-0F7CF1FB8E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6223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AEE41A-99AE-4040-AD9C-5C1818C676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DFF586-289E-4678-B99D-559FD4E9B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13FB6-1165-4683-8BBC-3A4458E41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92907-59DA-4A57-8B5F-684155F77A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97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C4E145-D4C8-43B1-BF94-F042BEC91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E95416-60C5-4155-93AD-CC575042C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C5DDE-8A61-4C24-8936-4A51355D4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41821-2E93-4583-BD9B-B22F2F9A8B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5525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88F52-9F57-4A47-B098-4A6C53A16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E5B76-18E1-4EB0-BD60-9128AA0B3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DF300F-F3AC-4EB4-935B-3F16BCBFD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B46D-FDE9-46EE-928B-D50C5DF169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2286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4F4C5-88E5-4184-A231-7ACA4BFA7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FE4015-5B28-4730-9B9C-62BEE87B4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FD24C5-BAFA-4FA1-91EC-E7B1F4837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63E2D-15B0-4219-99B2-4096D7B44D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0917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43C02-3935-4B05-B434-23DE215F9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54E96E-ECA4-4BE4-926A-1446BE001B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4F7F9-7D4F-4E3B-BD40-7F1E215AA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EC6F7-D069-4D94-879E-6F0B6E62BE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373649-84F6-4986-B9D0-7BC766157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4C074C-6D37-45C2-8820-577B06BE0C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117000-3DAC-46DE-8425-8DA2BE338B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5AC2-E3CC-427A-8B7E-5B4AA44B82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2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6D8082-7DB9-46F0-B9A2-A5DE12B91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5A942D-DD5E-4C96-B33A-55F578138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C3D03F-A419-4B19-824C-95489F57C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CEA29-F183-4281-8D73-40B9118121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28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ACDEDD-1482-469D-832C-4A5B17DC1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60C0CA-4E21-4657-8B32-C6673A7732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9D3F00-33EB-4B9B-9CF2-193454EDF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F7EA-3200-4631-80CE-E78B08D655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301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78DC9C-6E41-4AB8-814A-ED0077B4C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D8C346-CF7E-4C5D-B8EB-E740F9D6B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D7B9D1-05F6-4D8F-AAE2-8705C80F5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54071-3C59-4E1D-A4E7-E073A35E79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68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19D82E-C44F-4F95-A848-60CD051031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738D87-C157-466B-9631-F6A9486BA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CECE2A-19EC-4D07-9FE1-235779187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06F5-B38F-4C7C-85F6-6B7D69C58D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686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653EC-033C-43BE-B9D0-6855D2473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FB6EC0-D2E3-4400-AE3E-722FC4521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FE43D-6C0B-4147-8973-7D1401077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52FD-87F2-4AC3-B31D-CCEEBB0FDF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109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52673-6EC6-4E16-AC38-D21295784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1545F-B5F6-44ED-BEE3-616269868C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AD8C7-BE49-499B-B6DC-D0FBACA71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359E-A1C0-4BD8-9D2D-E4CA812148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545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AE5ED39-DF16-490D-AA81-C7DD6672E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B45D1E-6C1C-48C8-BCBF-93C73603A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BE706FB-1B2D-41CF-8CD0-BFB2F8AE0C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C9209DE-34B2-4681-BF88-5BA2176779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519B8043-C505-491A-893D-33819D3960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4C798FA9-BEA9-4CFA-A7D0-42849D9A0A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4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8B3E3C-1428-49DD-B125-244292CEC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C9C613-7B6D-4A63-9916-14E5F57F8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3F604BF-B8FD-475F-8717-1C9E08F1D2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D57DC47-A46F-4094-BA99-23F56EDE83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69BC30C-D661-46A5-9FC3-537C490B9F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DDC351B-2E2A-407A-810E-A3BD8EBECE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367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  <a:cs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{FB20880A-6F1E-453C-B83D-37C87F85DCD0}">
            <a:extLst>
              <a:ext uri="{FF2B5EF4-FFF2-40B4-BE49-F238E27FC236}">
                <a16:creationId xmlns:a16="http://schemas.microsoft.com/office/drawing/2014/main" id="{2547BBEA-1B36-452B-ADC1-7F6EE1F15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3"/>
            <a:ext cx="9144000" cy="5143500"/>
          </a:xfrm>
          <a:prstGeom prst="rect">
            <a:avLst/>
          </a:prstGeom>
          <a:noFill/>
          <a:ln w="57150" cap="rnd">
            <a:solidFill>
              <a:srgbClr val="9999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99" name="组合 1">
            <a:extLst>
              <a:ext uri="{FF2B5EF4-FFF2-40B4-BE49-F238E27FC236}">
                <a16:creationId xmlns:a16="http://schemas.microsoft.com/office/drawing/2014/main" id="{F655074E-CFB1-4D98-9EAC-B80AC3BC53A1}"/>
              </a:ext>
            </a:extLst>
          </p:cNvPr>
          <p:cNvGrpSpPr>
            <a:grpSpLocks/>
          </p:cNvGrpSpPr>
          <p:nvPr/>
        </p:nvGrpSpPr>
        <p:grpSpPr bwMode="auto">
          <a:xfrm>
            <a:off x="806053" y="422672"/>
            <a:ext cx="7452122" cy="4589859"/>
            <a:chOff x="276149" y="564331"/>
            <a:chExt cx="11899743" cy="6118532"/>
          </a:xfrm>
        </p:grpSpPr>
        <p:sp>
          <p:nvSpPr>
            <p:cNvPr id="4104" name="Freeform 6">
              <a:extLst>
                <a:ext uri="{FF2B5EF4-FFF2-40B4-BE49-F238E27FC236}">
                  <a16:creationId xmlns:a16="http://schemas.microsoft.com/office/drawing/2014/main" id="{57AFE6B9-4A1D-482C-BC64-CF8EA72AF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304685"/>
              <a:ext cx="3030741" cy="1925484"/>
            </a:xfrm>
            <a:custGeom>
              <a:avLst/>
              <a:gdLst>
                <a:gd name="T0" fmla="*/ 2147483646 w 1430"/>
                <a:gd name="T1" fmla="*/ 2147483646 h 621"/>
                <a:gd name="T2" fmla="*/ 2147483646 w 1430"/>
                <a:gd name="T3" fmla="*/ 2147483646 h 621"/>
                <a:gd name="T4" fmla="*/ 2147483646 w 1430"/>
                <a:gd name="T5" fmla="*/ 2147483646 h 621"/>
                <a:gd name="T6" fmla="*/ 2147483646 w 1430"/>
                <a:gd name="T7" fmla="*/ 0 h 621"/>
                <a:gd name="T8" fmla="*/ 2147483646 w 1430"/>
                <a:gd name="T9" fmla="*/ 2147483646 h 621"/>
                <a:gd name="T10" fmla="*/ 2147483646 w 1430"/>
                <a:gd name="T11" fmla="*/ 2147483646 h 621"/>
                <a:gd name="T12" fmla="*/ 2147483646 w 1430"/>
                <a:gd name="T13" fmla="*/ 2147483646 h 621"/>
                <a:gd name="T14" fmla="*/ 2147483646 w 1430"/>
                <a:gd name="T15" fmla="*/ 2147483646 h 621"/>
                <a:gd name="T16" fmla="*/ 2147483646 w 1430"/>
                <a:gd name="T17" fmla="*/ 2147483646 h 621"/>
                <a:gd name="T18" fmla="*/ 2147483646 w 1430"/>
                <a:gd name="T19" fmla="*/ 2147483646 h 621"/>
                <a:gd name="T20" fmla="*/ 2147483646 w 1430"/>
                <a:gd name="T21" fmla="*/ 2147483646 h 621"/>
                <a:gd name="T22" fmla="*/ 2147483646 w 1430"/>
                <a:gd name="T23" fmla="*/ 2147483646 h 621"/>
                <a:gd name="T24" fmla="*/ 2147483646 w 1430"/>
                <a:gd name="T25" fmla="*/ 2147483646 h 621"/>
                <a:gd name="T26" fmla="*/ 2147483646 w 1430"/>
                <a:gd name="T27" fmla="*/ 2147483646 h 621"/>
                <a:gd name="T28" fmla="*/ 2147483646 w 1430"/>
                <a:gd name="T29" fmla="*/ 2147483646 h 621"/>
                <a:gd name="T30" fmla="*/ 2147483646 w 1430"/>
                <a:gd name="T31" fmla="*/ 2147483646 h 621"/>
                <a:gd name="T32" fmla="*/ 2147483646 w 1430"/>
                <a:gd name="T33" fmla="*/ 2147483646 h 621"/>
                <a:gd name="T34" fmla="*/ 2147483646 w 1430"/>
                <a:gd name="T35" fmla="*/ 2147483646 h 621"/>
                <a:gd name="T36" fmla="*/ 2147483646 w 1430"/>
                <a:gd name="T37" fmla="*/ 2147483646 h 621"/>
                <a:gd name="T38" fmla="*/ 2147483646 w 1430"/>
                <a:gd name="T39" fmla="*/ 2147483646 h 621"/>
                <a:gd name="T40" fmla="*/ 2147483646 w 1430"/>
                <a:gd name="T41" fmla="*/ 2147483646 h 621"/>
                <a:gd name="T42" fmla="*/ 2147483646 w 1430"/>
                <a:gd name="T43" fmla="*/ 2147483646 h 621"/>
                <a:gd name="T44" fmla="*/ 2147483646 w 1430"/>
                <a:gd name="T45" fmla="*/ 2147483646 h 621"/>
                <a:gd name="T46" fmla="*/ 2147483646 w 1430"/>
                <a:gd name="T47" fmla="*/ 2147483646 h 621"/>
                <a:gd name="T48" fmla="*/ 2147483646 w 1430"/>
                <a:gd name="T49" fmla="*/ 2147483646 h 621"/>
                <a:gd name="T50" fmla="*/ 2147483646 w 1430"/>
                <a:gd name="T51" fmla="*/ 2147483646 h 621"/>
                <a:gd name="T52" fmla="*/ 2147483646 w 1430"/>
                <a:gd name="T53" fmla="*/ 2147483646 h 621"/>
                <a:gd name="T54" fmla="*/ 2147483646 w 1430"/>
                <a:gd name="T55" fmla="*/ 2147483646 h 621"/>
                <a:gd name="T56" fmla="*/ 2147483646 w 1430"/>
                <a:gd name="T57" fmla="*/ 2147483646 h 621"/>
                <a:gd name="T58" fmla="*/ 2147483646 w 1430"/>
                <a:gd name="T59" fmla="*/ 2147483646 h 621"/>
                <a:gd name="T60" fmla="*/ 2147483646 w 1430"/>
                <a:gd name="T61" fmla="*/ 2147483646 h 621"/>
                <a:gd name="T62" fmla="*/ 2147483646 w 1430"/>
                <a:gd name="T63" fmla="*/ 2147483646 h 621"/>
                <a:gd name="T64" fmla="*/ 2147483646 w 1430"/>
                <a:gd name="T65" fmla="*/ 2147483646 h 621"/>
                <a:gd name="T66" fmla="*/ 2147483646 w 1430"/>
                <a:gd name="T67" fmla="*/ 2147483646 h 621"/>
                <a:gd name="T68" fmla="*/ 2147483646 w 1430"/>
                <a:gd name="T69" fmla="*/ 2147483646 h 621"/>
                <a:gd name="T70" fmla="*/ 2147483646 w 1430"/>
                <a:gd name="T71" fmla="*/ 2147483646 h 621"/>
                <a:gd name="T72" fmla="*/ 2147483646 w 1430"/>
                <a:gd name="T73" fmla="*/ 2147483646 h 621"/>
                <a:gd name="T74" fmla="*/ 2147483646 w 1430"/>
                <a:gd name="T75" fmla="*/ 2147483646 h 621"/>
                <a:gd name="T76" fmla="*/ 2147483646 w 1430"/>
                <a:gd name="T77" fmla="*/ 2147483646 h 621"/>
                <a:gd name="T78" fmla="*/ 2147483646 w 1430"/>
                <a:gd name="T79" fmla="*/ 2147483646 h 621"/>
                <a:gd name="T80" fmla="*/ 2147483646 w 1430"/>
                <a:gd name="T81" fmla="*/ 2147483646 h 621"/>
                <a:gd name="T82" fmla="*/ 2147483646 w 1430"/>
                <a:gd name="T83" fmla="*/ 2147483646 h 621"/>
                <a:gd name="T84" fmla="*/ 2147483646 w 1430"/>
                <a:gd name="T85" fmla="*/ 2147483646 h 621"/>
                <a:gd name="T86" fmla="*/ 2147483646 w 1430"/>
                <a:gd name="T87" fmla="*/ 2147483646 h 621"/>
                <a:gd name="T88" fmla="*/ 2147483646 w 1430"/>
                <a:gd name="T89" fmla="*/ 2147483646 h 621"/>
                <a:gd name="T90" fmla="*/ 2147483646 w 1430"/>
                <a:gd name="T91" fmla="*/ 2147483646 h 621"/>
                <a:gd name="T92" fmla="*/ 2147483646 w 1430"/>
                <a:gd name="T93" fmla="*/ 2147483646 h 621"/>
                <a:gd name="T94" fmla="*/ 2147483646 w 1430"/>
                <a:gd name="T95" fmla="*/ 2147483646 h 621"/>
                <a:gd name="T96" fmla="*/ 2147483646 w 1430"/>
                <a:gd name="T97" fmla="*/ 2147483646 h 621"/>
                <a:gd name="T98" fmla="*/ 2147483646 w 1430"/>
                <a:gd name="T99" fmla="*/ 2147483646 h 621"/>
                <a:gd name="T100" fmla="*/ 2147483646 w 1430"/>
                <a:gd name="T101" fmla="*/ 2147483646 h 621"/>
                <a:gd name="T102" fmla="*/ 2147483646 w 1430"/>
                <a:gd name="T103" fmla="*/ 2147483646 h 621"/>
                <a:gd name="T104" fmla="*/ 0 w 1430"/>
                <a:gd name="T105" fmla="*/ 2147483646 h 621"/>
                <a:gd name="T106" fmla="*/ 2147483646 w 1430"/>
                <a:gd name="T107" fmla="*/ 2147483646 h 621"/>
                <a:gd name="T108" fmla="*/ 2147483646 w 1430"/>
                <a:gd name="T109" fmla="*/ 2147483646 h 621"/>
                <a:gd name="T110" fmla="*/ 2147483646 w 1430"/>
                <a:gd name="T111" fmla="*/ 2147483646 h 621"/>
                <a:gd name="T112" fmla="*/ 2147483646 w 1430"/>
                <a:gd name="T113" fmla="*/ 2147483646 h 621"/>
                <a:gd name="T114" fmla="*/ 2147483646 w 1430"/>
                <a:gd name="T115" fmla="*/ 2147483646 h 621"/>
                <a:gd name="T116" fmla="*/ 214748364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05" name="Freeform 7">
              <a:extLst>
                <a:ext uri="{FF2B5EF4-FFF2-40B4-BE49-F238E27FC236}">
                  <a16:creationId xmlns:a16="http://schemas.microsoft.com/office/drawing/2014/main" id="{D0C63D0C-782C-44EC-A5D1-944FCE95B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890024"/>
              <a:ext cx="11639701" cy="4715387"/>
            </a:xfrm>
            <a:custGeom>
              <a:avLst/>
              <a:gdLst>
                <a:gd name="T0" fmla="*/ 2147483646 w 8828"/>
                <a:gd name="T1" fmla="*/ 2147483646 h 2454"/>
                <a:gd name="T2" fmla="*/ 2147483646 w 8828"/>
                <a:gd name="T3" fmla="*/ 2147483646 h 2454"/>
                <a:gd name="T4" fmla="*/ 2147483646 w 8828"/>
                <a:gd name="T5" fmla="*/ 2147483646 h 2454"/>
                <a:gd name="T6" fmla="*/ 2147483646 w 8828"/>
                <a:gd name="T7" fmla="*/ 2147483646 h 2454"/>
                <a:gd name="T8" fmla="*/ 2147483646 w 8828"/>
                <a:gd name="T9" fmla="*/ 2147483646 h 2454"/>
                <a:gd name="T10" fmla="*/ 2147483646 w 8828"/>
                <a:gd name="T11" fmla="*/ 2147483646 h 2454"/>
                <a:gd name="T12" fmla="*/ 2147483646 w 8828"/>
                <a:gd name="T13" fmla="*/ 2147483646 h 2454"/>
                <a:gd name="T14" fmla="*/ 2147483646 w 8828"/>
                <a:gd name="T15" fmla="*/ 2147483646 h 2454"/>
                <a:gd name="T16" fmla="*/ 2147483646 w 8828"/>
                <a:gd name="T17" fmla="*/ 2147483646 h 2454"/>
                <a:gd name="T18" fmla="*/ 2147483646 w 8828"/>
                <a:gd name="T19" fmla="*/ 2147483646 h 2454"/>
                <a:gd name="T20" fmla="*/ 2147483646 w 8828"/>
                <a:gd name="T21" fmla="*/ 2147483646 h 2454"/>
                <a:gd name="T22" fmla="*/ 2147483646 w 8828"/>
                <a:gd name="T23" fmla="*/ 2147483646 h 2454"/>
                <a:gd name="T24" fmla="*/ 2147483646 w 8828"/>
                <a:gd name="T25" fmla="*/ 2147483646 h 2454"/>
                <a:gd name="T26" fmla="*/ 2147483646 w 8828"/>
                <a:gd name="T27" fmla="*/ 2147483646 h 2454"/>
                <a:gd name="T28" fmla="*/ 2147483646 w 8828"/>
                <a:gd name="T29" fmla="*/ 2147483646 h 2454"/>
                <a:gd name="T30" fmla="*/ 2147483646 w 8828"/>
                <a:gd name="T31" fmla="*/ 0 h 2454"/>
                <a:gd name="T32" fmla="*/ 2147483646 w 8828"/>
                <a:gd name="T33" fmla="*/ 2147483646 h 2454"/>
                <a:gd name="T34" fmla="*/ 2147483646 w 8828"/>
                <a:gd name="T35" fmla="*/ 2147483646 h 2454"/>
                <a:gd name="T36" fmla="*/ 2147483646 w 8828"/>
                <a:gd name="T37" fmla="*/ 2147483646 h 2454"/>
                <a:gd name="T38" fmla="*/ 2147483646 w 8828"/>
                <a:gd name="T39" fmla="*/ 2147483646 h 2454"/>
                <a:gd name="T40" fmla="*/ 2147483646 w 8828"/>
                <a:gd name="T41" fmla="*/ 2147483646 h 2454"/>
                <a:gd name="T42" fmla="*/ 2147483646 w 8828"/>
                <a:gd name="T43" fmla="*/ 2147483646 h 2454"/>
                <a:gd name="T44" fmla="*/ 0 w 8828"/>
                <a:gd name="T45" fmla="*/ 2147483646 h 2454"/>
                <a:gd name="T46" fmla="*/ 2147483646 w 8828"/>
                <a:gd name="T47" fmla="*/ 2147483646 h 2454"/>
                <a:gd name="T48" fmla="*/ 2147483646 w 8828"/>
                <a:gd name="T49" fmla="*/ 2147483646 h 2454"/>
                <a:gd name="T50" fmla="*/ 2147483646 w 8828"/>
                <a:gd name="T51" fmla="*/ 2147483646 h 2454"/>
                <a:gd name="T52" fmla="*/ 2147483646 w 8828"/>
                <a:gd name="T53" fmla="*/ 2147483646 h 2454"/>
                <a:gd name="T54" fmla="*/ 2147483646 w 8828"/>
                <a:gd name="T55" fmla="*/ 2147483646 h 2454"/>
                <a:gd name="T56" fmla="*/ 2147483646 w 8828"/>
                <a:gd name="T57" fmla="*/ 2147483646 h 2454"/>
                <a:gd name="T58" fmla="*/ 2147483646 w 8828"/>
                <a:gd name="T59" fmla="*/ 2147483646 h 2454"/>
                <a:gd name="T60" fmla="*/ 2147483646 w 8828"/>
                <a:gd name="T61" fmla="*/ 2147483646 h 2454"/>
                <a:gd name="T62" fmla="*/ 2147483646 w 8828"/>
                <a:gd name="T63" fmla="*/ 2147483646 h 2454"/>
                <a:gd name="T64" fmla="*/ 2147483646 w 8828"/>
                <a:gd name="T65" fmla="*/ 2147483646 h 2454"/>
                <a:gd name="T66" fmla="*/ 2147483646 w 8828"/>
                <a:gd name="T67" fmla="*/ 2147483646 h 2454"/>
                <a:gd name="T68" fmla="*/ 2147483646 w 8828"/>
                <a:gd name="T69" fmla="*/ 2147483646 h 2454"/>
                <a:gd name="T70" fmla="*/ 2147483646 w 8828"/>
                <a:gd name="T71" fmla="*/ 2147483646 h 2454"/>
                <a:gd name="T72" fmla="*/ 2147483646 w 8828"/>
                <a:gd name="T73" fmla="*/ 2147483646 h 2454"/>
                <a:gd name="T74" fmla="*/ 2147483646 w 8828"/>
                <a:gd name="T75" fmla="*/ 2147483646 h 2454"/>
                <a:gd name="T76" fmla="*/ 2147483646 w 8828"/>
                <a:gd name="T77" fmla="*/ 2147483646 h 2454"/>
                <a:gd name="T78" fmla="*/ 2147483646 w 8828"/>
                <a:gd name="T79" fmla="*/ 2147483646 h 2454"/>
                <a:gd name="T80" fmla="*/ 2147483646 w 8828"/>
                <a:gd name="T81" fmla="*/ 2147483646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06" name="Freeform 8">
              <a:extLst>
                <a:ext uri="{FF2B5EF4-FFF2-40B4-BE49-F238E27FC236}">
                  <a16:creationId xmlns:a16="http://schemas.microsoft.com/office/drawing/2014/main" id="{68F32EAA-4295-47FF-9700-4C8590DEF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200" y="1103056"/>
              <a:ext cx="10252050" cy="4285226"/>
            </a:xfrm>
            <a:custGeom>
              <a:avLst/>
              <a:gdLst>
                <a:gd name="T0" fmla="*/ 2147483646 w 8280"/>
                <a:gd name="T1" fmla="*/ 2147483646 h 2283"/>
                <a:gd name="T2" fmla="*/ 2147483646 w 8280"/>
                <a:gd name="T3" fmla="*/ 2147483646 h 2283"/>
                <a:gd name="T4" fmla="*/ 2147483646 w 8280"/>
                <a:gd name="T5" fmla="*/ 2147483646 h 2283"/>
                <a:gd name="T6" fmla="*/ 2147483646 w 8280"/>
                <a:gd name="T7" fmla="*/ 2147483646 h 2283"/>
                <a:gd name="T8" fmla="*/ 2147483646 w 8280"/>
                <a:gd name="T9" fmla="*/ 2147483646 h 2283"/>
                <a:gd name="T10" fmla="*/ 2147483646 w 8280"/>
                <a:gd name="T11" fmla="*/ 2147483646 h 2283"/>
                <a:gd name="T12" fmla="*/ 2147483646 w 8280"/>
                <a:gd name="T13" fmla="*/ 2147483646 h 2283"/>
                <a:gd name="T14" fmla="*/ 2147483646 w 8280"/>
                <a:gd name="T15" fmla="*/ 2147483646 h 2283"/>
                <a:gd name="T16" fmla="*/ 2147483646 w 8280"/>
                <a:gd name="T17" fmla="*/ 2147483646 h 2283"/>
                <a:gd name="T18" fmla="*/ 2147483646 w 8280"/>
                <a:gd name="T19" fmla="*/ 2147483646 h 2283"/>
                <a:gd name="T20" fmla="*/ 2147483646 w 8280"/>
                <a:gd name="T21" fmla="*/ 2147483646 h 2283"/>
                <a:gd name="T22" fmla="*/ 2147483646 w 8280"/>
                <a:gd name="T23" fmla="*/ 2147483646 h 2283"/>
                <a:gd name="T24" fmla="*/ 2147483646 w 8280"/>
                <a:gd name="T25" fmla="*/ 2147483646 h 2283"/>
                <a:gd name="T26" fmla="*/ 2147483646 w 8280"/>
                <a:gd name="T27" fmla="*/ 2147483646 h 2283"/>
                <a:gd name="T28" fmla="*/ 0 w 8280"/>
                <a:gd name="T29" fmla="*/ 2147483646 h 2283"/>
                <a:gd name="T30" fmla="*/ 2147483646 w 8280"/>
                <a:gd name="T31" fmla="*/ 2147483646 h 2283"/>
                <a:gd name="T32" fmla="*/ 2147483646 w 8280"/>
                <a:gd name="T33" fmla="*/ 2147483646 h 2283"/>
                <a:gd name="T34" fmla="*/ 2147483646 w 8280"/>
                <a:gd name="T35" fmla="*/ 2147483646 h 2283"/>
                <a:gd name="T36" fmla="*/ 2147483646 w 8280"/>
                <a:gd name="T37" fmla="*/ 2147483646 h 2283"/>
                <a:gd name="T38" fmla="*/ 2147483646 w 8280"/>
                <a:gd name="T39" fmla="*/ 2147483646 h 2283"/>
                <a:gd name="T40" fmla="*/ 2147483646 w 8280"/>
                <a:gd name="T41" fmla="*/ 2147483646 h 2283"/>
                <a:gd name="T42" fmla="*/ 2147483646 w 8280"/>
                <a:gd name="T43" fmla="*/ 2147483646 h 2283"/>
                <a:gd name="T44" fmla="*/ 2147483646 w 8280"/>
                <a:gd name="T45" fmla="*/ 2147483646 h 2283"/>
                <a:gd name="T46" fmla="*/ 2147483646 w 8280"/>
                <a:gd name="T47" fmla="*/ 2147483646 h 2283"/>
                <a:gd name="T48" fmla="*/ 2147483646 w 8280"/>
                <a:gd name="T49" fmla="*/ 2147483646 h 2283"/>
                <a:gd name="T50" fmla="*/ 2147483646 w 8280"/>
                <a:gd name="T51" fmla="*/ 2147483646 h 2283"/>
                <a:gd name="T52" fmla="*/ 2147483646 w 8280"/>
                <a:gd name="T53" fmla="*/ 2147483646 h 2283"/>
                <a:gd name="T54" fmla="*/ 2147483646 w 8280"/>
                <a:gd name="T55" fmla="*/ 2147483646 h 2283"/>
                <a:gd name="T56" fmla="*/ 2147483646 w 8280"/>
                <a:gd name="T57" fmla="*/ 2147483646 h 2283"/>
                <a:gd name="T58" fmla="*/ 2147483646 w 8280"/>
                <a:gd name="T59" fmla="*/ 2147483646 h 2283"/>
                <a:gd name="T60" fmla="*/ 2147483646 w 8280"/>
                <a:gd name="T61" fmla="*/ 2147483646 h 2283"/>
                <a:gd name="T62" fmla="*/ 2147483646 w 8280"/>
                <a:gd name="T63" fmla="*/ 2147483646 h 2283"/>
                <a:gd name="T64" fmla="*/ 2147483646 w 8280"/>
                <a:gd name="T65" fmla="*/ 2147483646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07" name="Freeform 9">
              <a:extLst>
                <a:ext uri="{FF2B5EF4-FFF2-40B4-BE49-F238E27FC236}">
                  <a16:creationId xmlns:a16="http://schemas.microsoft.com/office/drawing/2014/main" id="{6EFD68CB-506C-40F0-8AF9-DC5C69890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50" y="1320185"/>
              <a:ext cx="8866700" cy="4068097"/>
            </a:xfrm>
            <a:custGeom>
              <a:avLst/>
              <a:gdLst>
                <a:gd name="T0" fmla="*/ 2147483646 w 7067"/>
                <a:gd name="T1" fmla="*/ 2147483646 h 2131"/>
                <a:gd name="T2" fmla="*/ 2147483646 w 7067"/>
                <a:gd name="T3" fmla="*/ 2147483646 h 2131"/>
                <a:gd name="T4" fmla="*/ 2147483646 w 7067"/>
                <a:gd name="T5" fmla="*/ 2147483646 h 2131"/>
                <a:gd name="T6" fmla="*/ 2147483646 w 7067"/>
                <a:gd name="T7" fmla="*/ 2147483646 h 2131"/>
                <a:gd name="T8" fmla="*/ 2147483646 w 7067"/>
                <a:gd name="T9" fmla="*/ 2147483646 h 2131"/>
                <a:gd name="T10" fmla="*/ 2147483646 w 7067"/>
                <a:gd name="T11" fmla="*/ 2147483646 h 2131"/>
                <a:gd name="T12" fmla="*/ 2147483646 w 7067"/>
                <a:gd name="T13" fmla="*/ 2147483646 h 2131"/>
                <a:gd name="T14" fmla="*/ 2147483646 w 7067"/>
                <a:gd name="T15" fmla="*/ 2147483646 h 2131"/>
                <a:gd name="T16" fmla="*/ 2147483646 w 7067"/>
                <a:gd name="T17" fmla="*/ 2147483646 h 2131"/>
                <a:gd name="T18" fmla="*/ 2147483646 w 7067"/>
                <a:gd name="T19" fmla="*/ 2147483646 h 2131"/>
                <a:gd name="T20" fmla="*/ 2147483646 w 7067"/>
                <a:gd name="T21" fmla="*/ 2147483646 h 2131"/>
                <a:gd name="T22" fmla="*/ 2147483646 w 7067"/>
                <a:gd name="T23" fmla="*/ 2147483646 h 2131"/>
                <a:gd name="T24" fmla="*/ 2147483646 w 7067"/>
                <a:gd name="T25" fmla="*/ 2147483646 h 2131"/>
                <a:gd name="T26" fmla="*/ 2147483646 w 7067"/>
                <a:gd name="T27" fmla="*/ 2147483646 h 2131"/>
                <a:gd name="T28" fmla="*/ 0 w 7067"/>
                <a:gd name="T29" fmla="*/ 2147483646 h 2131"/>
                <a:gd name="T30" fmla="*/ 2147483646 w 7067"/>
                <a:gd name="T31" fmla="*/ 2147483646 h 2131"/>
                <a:gd name="T32" fmla="*/ 2147483646 w 7067"/>
                <a:gd name="T33" fmla="*/ 2147483646 h 2131"/>
                <a:gd name="T34" fmla="*/ 2147483646 w 7067"/>
                <a:gd name="T35" fmla="*/ 2147483646 h 2131"/>
                <a:gd name="T36" fmla="*/ 2147483646 w 7067"/>
                <a:gd name="T37" fmla="*/ 2147483646 h 2131"/>
                <a:gd name="T38" fmla="*/ 2147483646 w 7067"/>
                <a:gd name="T39" fmla="*/ 2147483646 h 2131"/>
                <a:gd name="T40" fmla="*/ 2147483646 w 7067"/>
                <a:gd name="T41" fmla="*/ 2147483646 h 2131"/>
                <a:gd name="T42" fmla="*/ 2147483646 w 7067"/>
                <a:gd name="T43" fmla="*/ 2147483646 h 2131"/>
                <a:gd name="T44" fmla="*/ 2147483646 w 7067"/>
                <a:gd name="T45" fmla="*/ 2147483646 h 2131"/>
                <a:gd name="T46" fmla="*/ 2147483646 w 7067"/>
                <a:gd name="T47" fmla="*/ 2147483646 h 2131"/>
                <a:gd name="T48" fmla="*/ 2147483646 w 7067"/>
                <a:gd name="T49" fmla="*/ 2147483646 h 2131"/>
                <a:gd name="T50" fmla="*/ 2147483646 w 7067"/>
                <a:gd name="T51" fmla="*/ 2147483646 h 2131"/>
                <a:gd name="T52" fmla="*/ 2147483646 w 7067"/>
                <a:gd name="T53" fmla="*/ 2147483646 h 2131"/>
                <a:gd name="T54" fmla="*/ 2147483646 w 7067"/>
                <a:gd name="T55" fmla="*/ 2147483646 h 2131"/>
                <a:gd name="T56" fmla="*/ 2147483646 w 7067"/>
                <a:gd name="T57" fmla="*/ 2147483646 h 2131"/>
                <a:gd name="T58" fmla="*/ 2147483646 w 7067"/>
                <a:gd name="T59" fmla="*/ 2147483646 h 2131"/>
                <a:gd name="T60" fmla="*/ 2147483646 w 7067"/>
                <a:gd name="T61" fmla="*/ 2147483646 h 2131"/>
                <a:gd name="T62" fmla="*/ 2147483646 w 7067"/>
                <a:gd name="T63" fmla="*/ 2147483646 h 2131"/>
                <a:gd name="T64" fmla="*/ 2147483646 w 7067"/>
                <a:gd name="T65" fmla="*/ 2147483646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08" name="Freeform 10">
              <a:extLst>
                <a:ext uri="{FF2B5EF4-FFF2-40B4-BE49-F238E27FC236}">
                  <a16:creationId xmlns:a16="http://schemas.microsoft.com/office/drawing/2014/main" id="{801F58FE-A6E9-4570-8FA7-85B02DACE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700" y="1533218"/>
              <a:ext cx="7205200" cy="3855065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2147483646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09" name="Freeform 11">
              <a:extLst>
                <a:ext uri="{FF2B5EF4-FFF2-40B4-BE49-F238E27FC236}">
                  <a16:creationId xmlns:a16="http://schemas.microsoft.com/office/drawing/2014/main" id="{25C7CD18-2A8C-4347-94DA-001D4BA0E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4316976"/>
              <a:ext cx="3879900" cy="1718597"/>
            </a:xfrm>
            <a:custGeom>
              <a:avLst/>
              <a:gdLst>
                <a:gd name="T0" fmla="*/ 2147483646 w 1935"/>
                <a:gd name="T1" fmla="*/ 2147483646 h 714"/>
                <a:gd name="T2" fmla="*/ 2147483646 w 1935"/>
                <a:gd name="T3" fmla="*/ 2147483646 h 714"/>
                <a:gd name="T4" fmla="*/ 2147483646 w 1935"/>
                <a:gd name="T5" fmla="*/ 2147483646 h 714"/>
                <a:gd name="T6" fmla="*/ 2147483646 w 1935"/>
                <a:gd name="T7" fmla="*/ 2147483646 h 714"/>
                <a:gd name="T8" fmla="*/ 2147483646 w 1935"/>
                <a:gd name="T9" fmla="*/ 2147483646 h 714"/>
                <a:gd name="T10" fmla="*/ 2147483646 w 1935"/>
                <a:gd name="T11" fmla="*/ 2147483646 h 714"/>
                <a:gd name="T12" fmla="*/ 2147483646 w 1935"/>
                <a:gd name="T13" fmla="*/ 2147483646 h 714"/>
                <a:gd name="T14" fmla="*/ 2147483646 w 1935"/>
                <a:gd name="T15" fmla="*/ 2147483646 h 714"/>
                <a:gd name="T16" fmla="*/ 2147483646 w 1935"/>
                <a:gd name="T17" fmla="*/ 2147483646 h 714"/>
                <a:gd name="T18" fmla="*/ 2147483646 w 1935"/>
                <a:gd name="T19" fmla="*/ 2147483646 h 714"/>
                <a:gd name="T20" fmla="*/ 2147483646 w 1935"/>
                <a:gd name="T21" fmla="*/ 2147483646 h 714"/>
                <a:gd name="T22" fmla="*/ 2147483646 w 1935"/>
                <a:gd name="T23" fmla="*/ 2147483646 h 714"/>
                <a:gd name="T24" fmla="*/ 2147483646 w 1935"/>
                <a:gd name="T25" fmla="*/ 2147483646 h 714"/>
                <a:gd name="T26" fmla="*/ 2147483646 w 1935"/>
                <a:gd name="T27" fmla="*/ 2147483646 h 714"/>
                <a:gd name="T28" fmla="*/ 2147483646 w 1935"/>
                <a:gd name="T29" fmla="*/ 2147483646 h 714"/>
                <a:gd name="T30" fmla="*/ 2147483646 w 1935"/>
                <a:gd name="T31" fmla="*/ 2147483646 h 714"/>
                <a:gd name="T32" fmla="*/ 2147483646 w 1935"/>
                <a:gd name="T33" fmla="*/ 2147483646 h 714"/>
                <a:gd name="T34" fmla="*/ 2147483646 w 1935"/>
                <a:gd name="T35" fmla="*/ 2147483646 h 714"/>
                <a:gd name="T36" fmla="*/ 2147483646 w 1935"/>
                <a:gd name="T37" fmla="*/ 2147483646 h 714"/>
                <a:gd name="T38" fmla="*/ 2147483646 w 1935"/>
                <a:gd name="T39" fmla="*/ 2147483646 h 714"/>
                <a:gd name="T40" fmla="*/ 2147483646 w 1935"/>
                <a:gd name="T41" fmla="*/ 2147483646 h 714"/>
                <a:gd name="T42" fmla="*/ 2147483646 w 1935"/>
                <a:gd name="T43" fmla="*/ 2147483646 h 714"/>
                <a:gd name="T44" fmla="*/ 2147483646 w 1935"/>
                <a:gd name="T45" fmla="*/ 2147483646 h 714"/>
                <a:gd name="T46" fmla="*/ 2147483646 w 1935"/>
                <a:gd name="T47" fmla="*/ 2147483646 h 714"/>
                <a:gd name="T48" fmla="*/ 2147483646 w 1935"/>
                <a:gd name="T49" fmla="*/ 2147483646 h 714"/>
                <a:gd name="T50" fmla="*/ 2147483646 w 1935"/>
                <a:gd name="T51" fmla="*/ 2147483646 h 714"/>
                <a:gd name="T52" fmla="*/ 2147483646 w 1935"/>
                <a:gd name="T53" fmla="*/ 2147483646 h 714"/>
                <a:gd name="T54" fmla="*/ 2147483646 w 1935"/>
                <a:gd name="T55" fmla="*/ 2147483646 h 714"/>
                <a:gd name="T56" fmla="*/ 2147483646 w 1935"/>
                <a:gd name="T57" fmla="*/ 2147483646 h 714"/>
                <a:gd name="T58" fmla="*/ 2147483646 w 1935"/>
                <a:gd name="T59" fmla="*/ 2147483646 h 714"/>
                <a:gd name="T60" fmla="*/ 2147483646 w 1935"/>
                <a:gd name="T61" fmla="*/ 2147483646 h 714"/>
                <a:gd name="T62" fmla="*/ 2147483646 w 1935"/>
                <a:gd name="T63" fmla="*/ 2147483646 h 714"/>
                <a:gd name="T64" fmla="*/ 2147483646 w 1935"/>
                <a:gd name="T65" fmla="*/ 2147483646 h 714"/>
                <a:gd name="T66" fmla="*/ 2147483646 w 1935"/>
                <a:gd name="T67" fmla="*/ 2147483646 h 714"/>
                <a:gd name="T68" fmla="*/ 2147483646 w 1935"/>
                <a:gd name="T69" fmla="*/ 2147483646 h 714"/>
                <a:gd name="T70" fmla="*/ 2147483646 w 1935"/>
                <a:gd name="T71" fmla="*/ 2147483646 h 714"/>
                <a:gd name="T72" fmla="*/ 2147483646 w 1935"/>
                <a:gd name="T73" fmla="*/ 2147483646 h 714"/>
                <a:gd name="T74" fmla="*/ 2147483646 w 1935"/>
                <a:gd name="T75" fmla="*/ 2147483646 h 714"/>
                <a:gd name="T76" fmla="*/ 2147483646 w 1935"/>
                <a:gd name="T77" fmla="*/ 2147483646 h 714"/>
                <a:gd name="T78" fmla="*/ 2147483646 w 1935"/>
                <a:gd name="T79" fmla="*/ 2147483646 h 714"/>
                <a:gd name="T80" fmla="*/ 2147483646 w 1935"/>
                <a:gd name="T81" fmla="*/ 2147483646 h 714"/>
                <a:gd name="T82" fmla="*/ 2147483646 w 1935"/>
                <a:gd name="T83" fmla="*/ 2147483646 h 714"/>
                <a:gd name="T84" fmla="*/ 2147483646 w 1935"/>
                <a:gd name="T85" fmla="*/ 2147483646 h 714"/>
                <a:gd name="T86" fmla="*/ 2147483646 w 1935"/>
                <a:gd name="T87" fmla="*/ 2147483646 h 714"/>
                <a:gd name="T88" fmla="*/ 2147483646 w 1935"/>
                <a:gd name="T89" fmla="*/ 2147483646 h 714"/>
                <a:gd name="T90" fmla="*/ 2147483646 w 1935"/>
                <a:gd name="T91" fmla="*/ 2147483646 h 714"/>
                <a:gd name="T92" fmla="*/ 2147483646 w 1935"/>
                <a:gd name="T93" fmla="*/ 2147483646 h 714"/>
                <a:gd name="T94" fmla="*/ 2147483646 w 1935"/>
                <a:gd name="T95" fmla="*/ 2147483646 h 714"/>
                <a:gd name="T96" fmla="*/ 2147483646 w 1935"/>
                <a:gd name="T97" fmla="*/ 2147483646 h 714"/>
                <a:gd name="T98" fmla="*/ 2147483646 w 1935"/>
                <a:gd name="T99" fmla="*/ 2147483646 h 714"/>
                <a:gd name="T100" fmla="*/ 2147483646 w 1935"/>
                <a:gd name="T101" fmla="*/ 2147483646 h 714"/>
                <a:gd name="T102" fmla="*/ 2147483646 w 1935"/>
                <a:gd name="T103" fmla="*/ 2147483646 h 714"/>
                <a:gd name="T104" fmla="*/ 2147483646 w 1935"/>
                <a:gd name="T105" fmla="*/ 2147483646 h 714"/>
                <a:gd name="T106" fmla="*/ 2147483646 w 1935"/>
                <a:gd name="T107" fmla="*/ 2147483646 h 714"/>
                <a:gd name="T108" fmla="*/ 2147483646 w 1935"/>
                <a:gd name="T109" fmla="*/ 2147483646 h 714"/>
                <a:gd name="T110" fmla="*/ 2147483646 w 1935"/>
                <a:gd name="T111" fmla="*/ 2147483646 h 714"/>
                <a:gd name="T112" fmla="*/ 2147483646 w 1935"/>
                <a:gd name="T113" fmla="*/ 2147483646 h 714"/>
                <a:gd name="T114" fmla="*/ 2147483646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0" name="WordArt 12">
              <a:extLst>
                <a:ext uri="{FF2B5EF4-FFF2-40B4-BE49-F238E27FC236}">
                  <a16:creationId xmlns:a16="http://schemas.microsoft.com/office/drawing/2014/main" id="{BC70C2C9-E013-4800-9843-99263193AAB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86183" y="564331"/>
              <a:ext cx="7757499" cy="19254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SG" sz="2400" kern="10"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rgbClr val="000000"/>
                    </a:outerShdw>
                  </a:effectLst>
                  <a:latin typeface="Script MT Bold" panose="03040602040607080904" pitchFamily="66" charset="0"/>
                  <a:ea typeface="宋体" panose="02010600030101010101" pitchFamily="2" charset="-122"/>
                </a:rPr>
                <a:t>Rainbow Home Church</a:t>
              </a:r>
            </a:p>
          </p:txBody>
        </p:sp>
        <p:sp>
          <p:nvSpPr>
            <p:cNvPr id="4111" name="Freeform 13">
              <a:extLst>
                <a:ext uri="{FF2B5EF4-FFF2-40B4-BE49-F238E27FC236}">
                  <a16:creationId xmlns:a16="http://schemas.microsoft.com/office/drawing/2014/main" id="{498D96BD-839C-4096-B360-C93728981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3528347"/>
              <a:ext cx="3428856" cy="1997177"/>
            </a:xfrm>
            <a:custGeom>
              <a:avLst/>
              <a:gdLst>
                <a:gd name="T0" fmla="*/ 2147483646 w 2228"/>
                <a:gd name="T1" fmla="*/ 2147483646 h 1455"/>
                <a:gd name="T2" fmla="*/ 2147483646 w 2228"/>
                <a:gd name="T3" fmla="*/ 2147483646 h 1455"/>
                <a:gd name="T4" fmla="*/ 2147483646 w 2228"/>
                <a:gd name="T5" fmla="*/ 2147483646 h 1455"/>
                <a:gd name="T6" fmla="*/ 0 w 2228"/>
                <a:gd name="T7" fmla="*/ 0 h 1455"/>
                <a:gd name="T8" fmla="*/ 2147483646 w 2228"/>
                <a:gd name="T9" fmla="*/ 2147483646 h 1455"/>
                <a:gd name="T10" fmla="*/ 2147483646 w 2228"/>
                <a:gd name="T11" fmla="*/ 2147483646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2" name="Freeform 14">
              <a:extLst>
                <a:ext uri="{FF2B5EF4-FFF2-40B4-BE49-F238E27FC236}">
                  <a16:creationId xmlns:a16="http://schemas.microsoft.com/office/drawing/2014/main" id="{6E94A9E2-8AE6-4F2F-A9B4-0D5280D0D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2713089"/>
              <a:ext cx="4317137" cy="901290"/>
            </a:xfrm>
            <a:custGeom>
              <a:avLst/>
              <a:gdLst>
                <a:gd name="T0" fmla="*/ 2147483646 w 2804"/>
                <a:gd name="T1" fmla="*/ 0 h 654"/>
                <a:gd name="T2" fmla="*/ 2147483646 w 2804"/>
                <a:gd name="T3" fmla="*/ 2147483646 h 654"/>
                <a:gd name="T4" fmla="*/ 2147483646 w 2804"/>
                <a:gd name="T5" fmla="*/ 2147483646 h 654"/>
                <a:gd name="T6" fmla="*/ 0 w 2804"/>
                <a:gd name="T7" fmla="*/ 2147483646 h 654"/>
                <a:gd name="T8" fmla="*/ 2147483646 w 2804"/>
                <a:gd name="T9" fmla="*/ 0 h 654"/>
                <a:gd name="T10" fmla="*/ 2147483646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3" name="Freeform 15">
              <a:extLst>
                <a:ext uri="{FF2B5EF4-FFF2-40B4-BE49-F238E27FC236}">
                  <a16:creationId xmlns:a16="http://schemas.microsoft.com/office/drawing/2014/main" id="{8EDD3FD9-83E6-4621-AD36-6365DC391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62" y="3833556"/>
              <a:ext cx="289957" cy="1065161"/>
            </a:xfrm>
            <a:custGeom>
              <a:avLst/>
              <a:gdLst>
                <a:gd name="T0" fmla="*/ 0 w 186"/>
                <a:gd name="T1" fmla="*/ 2147483646 h 775"/>
                <a:gd name="T2" fmla="*/ 2147483646 w 186"/>
                <a:gd name="T3" fmla="*/ 2147483646 h 775"/>
                <a:gd name="T4" fmla="*/ 2147483646 w 186"/>
                <a:gd name="T5" fmla="*/ 2147483646 h 775"/>
                <a:gd name="T6" fmla="*/ 2147483646 w 186"/>
                <a:gd name="T7" fmla="*/ 2147483646 h 775"/>
                <a:gd name="T8" fmla="*/ 2147483646 w 186"/>
                <a:gd name="T9" fmla="*/ 2147483646 h 775"/>
                <a:gd name="T10" fmla="*/ 2147483646 w 186"/>
                <a:gd name="T11" fmla="*/ 2147483646 h 775"/>
                <a:gd name="T12" fmla="*/ 2147483646 w 186"/>
                <a:gd name="T13" fmla="*/ 0 h 775"/>
                <a:gd name="T14" fmla="*/ 2147483646 w 186"/>
                <a:gd name="T15" fmla="*/ 0 h 775"/>
                <a:gd name="T16" fmla="*/ 2147483646 w 186"/>
                <a:gd name="T17" fmla="*/ 2147483646 h 775"/>
                <a:gd name="T18" fmla="*/ 2147483646 w 186"/>
                <a:gd name="T19" fmla="*/ 2147483646 h 775"/>
                <a:gd name="T20" fmla="*/ 2147483646 w 186"/>
                <a:gd name="T21" fmla="*/ 2147483646 h 775"/>
                <a:gd name="T22" fmla="*/ 2147483646 w 186"/>
                <a:gd name="T23" fmla="*/ 2147483646 h 775"/>
                <a:gd name="T24" fmla="*/ 2147483646 w 186"/>
                <a:gd name="T25" fmla="*/ 2147483646 h 775"/>
                <a:gd name="T26" fmla="*/ 0 w 186"/>
                <a:gd name="T27" fmla="*/ 2147483646 h 775"/>
                <a:gd name="T28" fmla="*/ 0 w 18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4" name="Freeform 16">
              <a:extLst>
                <a:ext uri="{FF2B5EF4-FFF2-40B4-BE49-F238E27FC236}">
                  <a16:creationId xmlns:a16="http://schemas.microsoft.com/office/drawing/2014/main" id="{983C601E-4E7E-4405-9B70-CA19F4CF0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142" y="2762250"/>
              <a:ext cx="1557943" cy="2767371"/>
            </a:xfrm>
            <a:custGeom>
              <a:avLst/>
              <a:gdLst>
                <a:gd name="T0" fmla="*/ 2147483646 w 1012"/>
                <a:gd name="T1" fmla="*/ 2147483646 h 2015"/>
                <a:gd name="T2" fmla="*/ 2147483646 w 1012"/>
                <a:gd name="T3" fmla="*/ 0 h 2015"/>
                <a:gd name="T4" fmla="*/ 2147483646 w 1012"/>
                <a:gd name="T5" fmla="*/ 2147483646 h 2015"/>
                <a:gd name="T6" fmla="*/ 2147483646 w 1012"/>
                <a:gd name="T7" fmla="*/ 2147483646 h 2015"/>
                <a:gd name="T8" fmla="*/ 0 w 1012"/>
                <a:gd name="T9" fmla="*/ 2147483646 h 2015"/>
                <a:gd name="T10" fmla="*/ 2147483646 w 1012"/>
                <a:gd name="T11" fmla="*/ 2147483646 h 2015"/>
                <a:gd name="T12" fmla="*/ 2147483646 w 1012"/>
                <a:gd name="T13" fmla="*/ 2147483646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5" name="Freeform 17">
              <a:extLst>
                <a:ext uri="{FF2B5EF4-FFF2-40B4-BE49-F238E27FC236}">
                  <a16:creationId xmlns:a16="http://schemas.microsoft.com/office/drawing/2014/main" id="{7F37AE62-96A3-4EDB-A399-204D32F5B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604" y="1838427"/>
              <a:ext cx="775520" cy="991419"/>
            </a:xfrm>
            <a:custGeom>
              <a:avLst/>
              <a:gdLst>
                <a:gd name="T0" fmla="*/ 0 w 502"/>
                <a:gd name="T1" fmla="*/ 2147483646 h 724"/>
                <a:gd name="T2" fmla="*/ 2147483646 w 502"/>
                <a:gd name="T3" fmla="*/ 0 h 724"/>
                <a:gd name="T4" fmla="*/ 2147483646 w 502"/>
                <a:gd name="T5" fmla="*/ 2147483646 h 724"/>
                <a:gd name="T6" fmla="*/ 0 w 502"/>
                <a:gd name="T7" fmla="*/ 2147483646 h 724"/>
                <a:gd name="T8" fmla="*/ 0 w 502"/>
                <a:gd name="T9" fmla="*/ 2147483646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6" name="Freeform 18">
              <a:extLst>
                <a:ext uri="{FF2B5EF4-FFF2-40B4-BE49-F238E27FC236}">
                  <a16:creationId xmlns:a16="http://schemas.microsoft.com/office/drawing/2014/main" id="{EEBF3D2A-8825-425A-B84F-8D9CC41FB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940" y="1838427"/>
              <a:ext cx="642048" cy="1026242"/>
            </a:xfrm>
            <a:custGeom>
              <a:avLst/>
              <a:gdLst>
                <a:gd name="T0" fmla="*/ 0 w 417"/>
                <a:gd name="T1" fmla="*/ 0 h 749"/>
                <a:gd name="T2" fmla="*/ 2147483646 w 417"/>
                <a:gd name="T3" fmla="*/ 2147483646 h 749"/>
                <a:gd name="T4" fmla="*/ 2147483646 w 417"/>
                <a:gd name="T5" fmla="*/ 2147483646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7" name="Freeform 19">
              <a:extLst>
                <a:ext uri="{FF2B5EF4-FFF2-40B4-BE49-F238E27FC236}">
                  <a16:creationId xmlns:a16="http://schemas.microsoft.com/office/drawing/2014/main" id="{58BA257F-BF58-49B4-96C1-895792A45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89" y="3444363"/>
              <a:ext cx="501672" cy="489565"/>
            </a:xfrm>
            <a:custGeom>
              <a:avLst/>
              <a:gdLst>
                <a:gd name="T0" fmla="*/ 2147483646 w 325"/>
                <a:gd name="T1" fmla="*/ 2147483646 h 354"/>
                <a:gd name="T2" fmla="*/ 2147483646 w 325"/>
                <a:gd name="T3" fmla="*/ 2147483646 h 354"/>
                <a:gd name="T4" fmla="*/ 2147483646 w 325"/>
                <a:gd name="T5" fmla="*/ 2147483646 h 354"/>
                <a:gd name="T6" fmla="*/ 2147483646 w 325"/>
                <a:gd name="T7" fmla="*/ 2147483646 h 354"/>
                <a:gd name="T8" fmla="*/ 2147483646 w 325"/>
                <a:gd name="T9" fmla="*/ 2147483646 h 354"/>
                <a:gd name="T10" fmla="*/ 2147483646 w 325"/>
                <a:gd name="T11" fmla="*/ 2147483646 h 354"/>
                <a:gd name="T12" fmla="*/ 2147483646 w 325"/>
                <a:gd name="T13" fmla="*/ 2147483646 h 354"/>
                <a:gd name="T14" fmla="*/ 2147483646 w 325"/>
                <a:gd name="T15" fmla="*/ 2147483646 h 354"/>
                <a:gd name="T16" fmla="*/ 2147483646 w 325"/>
                <a:gd name="T17" fmla="*/ 2147483646 h 354"/>
                <a:gd name="T18" fmla="*/ 2147483646 w 325"/>
                <a:gd name="T19" fmla="*/ 2147483646 h 354"/>
                <a:gd name="T20" fmla="*/ 2147483646 w 325"/>
                <a:gd name="T21" fmla="*/ 2147483646 h 354"/>
                <a:gd name="T22" fmla="*/ 2147483646 w 325"/>
                <a:gd name="T23" fmla="*/ 2147483646 h 354"/>
                <a:gd name="T24" fmla="*/ 2147483646 w 325"/>
                <a:gd name="T25" fmla="*/ 2147483646 h 354"/>
                <a:gd name="T26" fmla="*/ 2147483646 w 325"/>
                <a:gd name="T27" fmla="*/ 2147483646 h 354"/>
                <a:gd name="T28" fmla="*/ 2147483646 w 325"/>
                <a:gd name="T29" fmla="*/ 2147483646 h 354"/>
                <a:gd name="T30" fmla="*/ 2147483646 w 325"/>
                <a:gd name="T31" fmla="*/ 2147483646 h 354"/>
                <a:gd name="T32" fmla="*/ 2147483646 w 325"/>
                <a:gd name="T33" fmla="*/ 2147483646 h 354"/>
                <a:gd name="T34" fmla="*/ 2147483646 w 325"/>
                <a:gd name="T35" fmla="*/ 2147483646 h 354"/>
                <a:gd name="T36" fmla="*/ 2147483646 w 325"/>
                <a:gd name="T37" fmla="*/ 2147483646 h 354"/>
                <a:gd name="T38" fmla="*/ 2147483646 w 325"/>
                <a:gd name="T39" fmla="*/ 0 h 354"/>
                <a:gd name="T40" fmla="*/ 2147483646 w 325"/>
                <a:gd name="T41" fmla="*/ 0 h 354"/>
                <a:gd name="T42" fmla="*/ 2147483646 w 325"/>
                <a:gd name="T43" fmla="*/ 0 h 354"/>
                <a:gd name="T44" fmla="*/ 2147483646 w 325"/>
                <a:gd name="T45" fmla="*/ 2147483646 h 354"/>
                <a:gd name="T46" fmla="*/ 2147483646 w 325"/>
                <a:gd name="T47" fmla="*/ 2147483646 h 354"/>
                <a:gd name="T48" fmla="*/ 2147483646 w 325"/>
                <a:gd name="T49" fmla="*/ 2147483646 h 354"/>
                <a:gd name="T50" fmla="*/ 2147483646 w 325"/>
                <a:gd name="T51" fmla="*/ 2147483646 h 354"/>
                <a:gd name="T52" fmla="*/ 2147483646 w 325"/>
                <a:gd name="T53" fmla="*/ 2147483646 h 354"/>
                <a:gd name="T54" fmla="*/ 0 w 325"/>
                <a:gd name="T55" fmla="*/ 2147483646 h 354"/>
                <a:gd name="T56" fmla="*/ 0 w 325"/>
                <a:gd name="T57" fmla="*/ 2147483646 h 354"/>
                <a:gd name="T58" fmla="*/ 0 w 325"/>
                <a:gd name="T59" fmla="*/ 2147483646 h 354"/>
                <a:gd name="T60" fmla="*/ 0 w 325"/>
                <a:gd name="T61" fmla="*/ 2147483646 h 354"/>
                <a:gd name="T62" fmla="*/ 0 w 325"/>
                <a:gd name="T63" fmla="*/ 2147483646 h 354"/>
                <a:gd name="T64" fmla="*/ 0 w 325"/>
                <a:gd name="T65" fmla="*/ 2147483646 h 354"/>
                <a:gd name="T66" fmla="*/ 0 w 325"/>
                <a:gd name="T67" fmla="*/ 2147483646 h 354"/>
                <a:gd name="T68" fmla="*/ 2147483646 w 325"/>
                <a:gd name="T69" fmla="*/ 2147483646 h 354"/>
                <a:gd name="T70" fmla="*/ 2147483646 w 325"/>
                <a:gd name="T71" fmla="*/ 2147483646 h 354"/>
                <a:gd name="T72" fmla="*/ 2147483646 w 325"/>
                <a:gd name="T73" fmla="*/ 2147483646 h 354"/>
                <a:gd name="T74" fmla="*/ 2147483646 w 325"/>
                <a:gd name="T75" fmla="*/ 2147483646 h 354"/>
                <a:gd name="T76" fmla="*/ 2147483646 w 325"/>
                <a:gd name="T77" fmla="*/ 2147483646 h 354"/>
                <a:gd name="T78" fmla="*/ 2147483646 w 325"/>
                <a:gd name="T79" fmla="*/ 2147483646 h 354"/>
                <a:gd name="T80" fmla="*/ 2147483646 w 325"/>
                <a:gd name="T81" fmla="*/ 2147483646 h 354"/>
                <a:gd name="T82" fmla="*/ 2147483646 w 325"/>
                <a:gd name="T83" fmla="*/ 2147483646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8" name="Freeform 20">
              <a:extLst>
                <a:ext uri="{FF2B5EF4-FFF2-40B4-BE49-F238E27FC236}">
                  <a16:creationId xmlns:a16="http://schemas.microsoft.com/office/drawing/2014/main" id="{017C0D92-BBE8-40F0-8907-4DF1C3C5C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804" y="4200218"/>
              <a:ext cx="474057" cy="1288435"/>
            </a:xfrm>
            <a:custGeom>
              <a:avLst/>
              <a:gdLst>
                <a:gd name="T0" fmla="*/ 0 w 307"/>
                <a:gd name="T1" fmla="*/ 2147483646 h 938"/>
                <a:gd name="T2" fmla="*/ 2147483646 w 307"/>
                <a:gd name="T3" fmla="*/ 2147483646 h 938"/>
                <a:gd name="T4" fmla="*/ 2147483646 w 307"/>
                <a:gd name="T5" fmla="*/ 2147483646 h 938"/>
                <a:gd name="T6" fmla="*/ 2147483646 w 307"/>
                <a:gd name="T7" fmla="*/ 2147483646 h 938"/>
                <a:gd name="T8" fmla="*/ 2147483646 w 307"/>
                <a:gd name="T9" fmla="*/ 2147483646 h 938"/>
                <a:gd name="T10" fmla="*/ 2147483646 w 307"/>
                <a:gd name="T11" fmla="*/ 2147483646 h 938"/>
                <a:gd name="T12" fmla="*/ 2147483646 w 307"/>
                <a:gd name="T13" fmla="*/ 2147483646 h 938"/>
                <a:gd name="T14" fmla="*/ 2147483646 w 307"/>
                <a:gd name="T15" fmla="*/ 2147483646 h 938"/>
                <a:gd name="T16" fmla="*/ 2147483646 w 307"/>
                <a:gd name="T17" fmla="*/ 2147483646 h 938"/>
                <a:gd name="T18" fmla="*/ 2147483646 w 307"/>
                <a:gd name="T19" fmla="*/ 0 h 938"/>
                <a:gd name="T20" fmla="*/ 2147483646 w 307"/>
                <a:gd name="T21" fmla="*/ 0 h 938"/>
                <a:gd name="T22" fmla="*/ 2147483646 w 307"/>
                <a:gd name="T23" fmla="*/ 2147483646 h 938"/>
                <a:gd name="T24" fmla="*/ 2147483646 w 307"/>
                <a:gd name="T25" fmla="*/ 2147483646 h 938"/>
                <a:gd name="T26" fmla="*/ 2147483646 w 307"/>
                <a:gd name="T27" fmla="*/ 2147483646 h 938"/>
                <a:gd name="T28" fmla="*/ 2147483646 w 307"/>
                <a:gd name="T29" fmla="*/ 2147483646 h 938"/>
                <a:gd name="T30" fmla="*/ 2147483646 w 307"/>
                <a:gd name="T31" fmla="*/ 2147483646 h 938"/>
                <a:gd name="T32" fmla="*/ 2147483646 w 307"/>
                <a:gd name="T33" fmla="*/ 2147483646 h 938"/>
                <a:gd name="T34" fmla="*/ 2147483646 w 307"/>
                <a:gd name="T35" fmla="*/ 2147483646 h 938"/>
                <a:gd name="T36" fmla="*/ 2147483646 w 307"/>
                <a:gd name="T37" fmla="*/ 2147483646 h 938"/>
                <a:gd name="T38" fmla="*/ 0 w 307"/>
                <a:gd name="T39" fmla="*/ 2147483646 h 938"/>
                <a:gd name="T40" fmla="*/ 0 w 307"/>
                <a:gd name="T41" fmla="*/ 2147483646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19" name="Freeform 21">
              <a:extLst>
                <a:ext uri="{FF2B5EF4-FFF2-40B4-BE49-F238E27FC236}">
                  <a16:creationId xmlns:a16="http://schemas.microsoft.com/office/drawing/2014/main" id="{74BBD48C-424C-462F-991E-E24EBE274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370" y="3868379"/>
              <a:ext cx="269246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2147483646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0" name="Freeform 22">
              <a:extLst>
                <a:ext uri="{FF2B5EF4-FFF2-40B4-BE49-F238E27FC236}">
                  <a16:creationId xmlns:a16="http://schemas.microsoft.com/office/drawing/2014/main" id="{4964C80A-9B04-4628-9DBC-2E2FC44B0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52" y="3858137"/>
              <a:ext cx="273848" cy="1063113"/>
            </a:xfrm>
            <a:custGeom>
              <a:avLst/>
              <a:gdLst>
                <a:gd name="T0" fmla="*/ 0 w 176"/>
                <a:gd name="T1" fmla="*/ 2147483646 h 775"/>
                <a:gd name="T2" fmla="*/ 2147483646 w 176"/>
                <a:gd name="T3" fmla="*/ 2147483646 h 775"/>
                <a:gd name="T4" fmla="*/ 2147483646 w 176"/>
                <a:gd name="T5" fmla="*/ 2147483646 h 775"/>
                <a:gd name="T6" fmla="*/ 2147483646 w 176"/>
                <a:gd name="T7" fmla="*/ 2147483646 h 775"/>
                <a:gd name="T8" fmla="*/ 2147483646 w 176"/>
                <a:gd name="T9" fmla="*/ 2147483646 h 775"/>
                <a:gd name="T10" fmla="*/ 2147483646 w 176"/>
                <a:gd name="T11" fmla="*/ 2147483646 h 775"/>
                <a:gd name="T12" fmla="*/ 2147483646 w 176"/>
                <a:gd name="T13" fmla="*/ 0 h 775"/>
                <a:gd name="T14" fmla="*/ 2147483646 w 176"/>
                <a:gd name="T15" fmla="*/ 0 h 775"/>
                <a:gd name="T16" fmla="*/ 2147483646 w 176"/>
                <a:gd name="T17" fmla="*/ 2147483646 h 775"/>
                <a:gd name="T18" fmla="*/ 2147483646 w 176"/>
                <a:gd name="T19" fmla="*/ 2147483646 h 775"/>
                <a:gd name="T20" fmla="*/ 2147483646 w 176"/>
                <a:gd name="T21" fmla="*/ 2147483646 h 775"/>
                <a:gd name="T22" fmla="*/ 2147483646 w 176"/>
                <a:gd name="T23" fmla="*/ 2147483646 h 775"/>
                <a:gd name="T24" fmla="*/ 2147483646 w 176"/>
                <a:gd name="T25" fmla="*/ 2147483646 h 775"/>
                <a:gd name="T26" fmla="*/ 0 w 176"/>
                <a:gd name="T27" fmla="*/ 2147483646 h 775"/>
                <a:gd name="T28" fmla="*/ 0 w 17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1" name="Freeform 23">
              <a:extLst>
                <a:ext uri="{FF2B5EF4-FFF2-40B4-BE49-F238E27FC236}">
                  <a16:creationId xmlns:a16="http://schemas.microsoft.com/office/drawing/2014/main" id="{DBBAF91A-8D8B-4DDE-A1A6-1B993C561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933" y="3858137"/>
              <a:ext cx="273848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0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2" name="Freeform 24">
              <a:extLst>
                <a:ext uri="{FF2B5EF4-FFF2-40B4-BE49-F238E27FC236}">
                  <a16:creationId xmlns:a16="http://schemas.microsoft.com/office/drawing/2014/main" id="{84F7B327-37BB-46A6-AF2F-F6A5D9F6F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757" y="2762250"/>
              <a:ext cx="1530328" cy="852129"/>
            </a:xfrm>
            <a:custGeom>
              <a:avLst/>
              <a:gdLst>
                <a:gd name="T0" fmla="*/ 0 w 994"/>
                <a:gd name="T1" fmla="*/ 2147483646 h 620"/>
                <a:gd name="T2" fmla="*/ 0 w 994"/>
                <a:gd name="T3" fmla="*/ 2147483646 h 620"/>
                <a:gd name="T4" fmla="*/ 2147483646 w 994"/>
                <a:gd name="T5" fmla="*/ 0 h 620"/>
                <a:gd name="T6" fmla="*/ 2147483646 w 994"/>
                <a:gd name="T7" fmla="*/ 2147483646 h 620"/>
                <a:gd name="T8" fmla="*/ 2147483646 w 994"/>
                <a:gd name="T9" fmla="*/ 2147483646 h 620"/>
                <a:gd name="T10" fmla="*/ 2147483646 w 994"/>
                <a:gd name="T11" fmla="*/ 2147483646 h 620"/>
                <a:gd name="T12" fmla="*/ 0 w 994"/>
                <a:gd name="T13" fmla="*/ 2147483646 h 620"/>
                <a:gd name="T14" fmla="*/ 0 w 994"/>
                <a:gd name="T15" fmla="*/ 2147483646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3" name="Freeform 25">
              <a:extLst>
                <a:ext uri="{FF2B5EF4-FFF2-40B4-BE49-F238E27FC236}">
                  <a16:creationId xmlns:a16="http://schemas.microsoft.com/office/drawing/2014/main" id="{373AD6AF-A6FD-474C-BE1C-AFDD5961F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300" y="1340669"/>
              <a:ext cx="115062" cy="589935"/>
            </a:xfrm>
            <a:custGeom>
              <a:avLst/>
              <a:gdLst>
                <a:gd name="T0" fmla="*/ 0 w 74"/>
                <a:gd name="T1" fmla="*/ 2147483646 h 430"/>
                <a:gd name="T2" fmla="*/ 0 w 74"/>
                <a:gd name="T3" fmla="*/ 0 h 430"/>
                <a:gd name="T4" fmla="*/ 2147483646 w 74"/>
                <a:gd name="T5" fmla="*/ 0 h 430"/>
                <a:gd name="T6" fmla="*/ 2147483646 w 74"/>
                <a:gd name="T7" fmla="*/ 2147483646 h 430"/>
                <a:gd name="T8" fmla="*/ 0 w 74"/>
                <a:gd name="T9" fmla="*/ 2147483646 h 430"/>
                <a:gd name="T10" fmla="*/ 0 w 74"/>
                <a:gd name="T11" fmla="*/ 2147483646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4" name="Freeform 26">
              <a:extLst>
                <a:ext uri="{FF2B5EF4-FFF2-40B4-BE49-F238E27FC236}">
                  <a16:creationId xmlns:a16="http://schemas.microsoft.com/office/drawing/2014/main" id="{14320C87-D01C-4F36-A02E-4A6D2A28F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104" y="1518879"/>
              <a:ext cx="469454" cy="106516"/>
            </a:xfrm>
            <a:custGeom>
              <a:avLst/>
              <a:gdLst>
                <a:gd name="T0" fmla="*/ 0 w 306"/>
                <a:gd name="T1" fmla="*/ 0 h 77"/>
                <a:gd name="T2" fmla="*/ 2147483646 w 306"/>
                <a:gd name="T3" fmla="*/ 0 h 77"/>
                <a:gd name="T4" fmla="*/ 2147483646 w 306"/>
                <a:gd name="T5" fmla="*/ 2147483646 h 77"/>
                <a:gd name="T6" fmla="*/ 0 w 306"/>
                <a:gd name="T7" fmla="*/ 2147483646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4125" name="Group 27">
              <a:extLst>
                <a:ext uri="{FF2B5EF4-FFF2-40B4-BE49-F238E27FC236}">
                  <a16:creationId xmlns:a16="http://schemas.microsoft.com/office/drawing/2014/main" id="{E9A994DC-A36E-4722-B6E2-D3C69280F5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797" y="5468169"/>
              <a:ext cx="5387216" cy="1214694"/>
              <a:chOff x="1835" y="2692"/>
              <a:chExt cx="1400" cy="354"/>
            </a:xfrm>
          </p:grpSpPr>
          <p:pic>
            <p:nvPicPr>
              <p:cNvPr id="4127" name="Picture 28" descr="彩虹1">
                <a:extLst>
                  <a:ext uri="{FF2B5EF4-FFF2-40B4-BE49-F238E27FC236}">
                    <a16:creationId xmlns:a16="http://schemas.microsoft.com/office/drawing/2014/main" id="{64C6BB77-B8D1-4C7F-BDE0-8730800FE7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8" name="Picture 29" descr="家1">
                <a:extLst>
                  <a:ext uri="{FF2B5EF4-FFF2-40B4-BE49-F238E27FC236}">
                    <a16:creationId xmlns:a16="http://schemas.microsoft.com/office/drawing/2014/main" id="{17C82CB3-FF10-4327-B4B5-6824DC58F9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349E0436-7FD7-4F45-B740-228633E06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403008"/>
              <a:ext cx="2770700" cy="1071306"/>
            </a:xfrm>
            <a:custGeom>
              <a:avLst/>
              <a:gdLst>
                <a:gd name="T0" fmla="*/ 2147483646 w 1430"/>
                <a:gd name="T1" fmla="*/ 2147483646 h 619"/>
                <a:gd name="T2" fmla="*/ 2147483646 w 1430"/>
                <a:gd name="T3" fmla="*/ 2147483646 h 619"/>
                <a:gd name="T4" fmla="*/ 2147483646 w 1430"/>
                <a:gd name="T5" fmla="*/ 2147483646 h 619"/>
                <a:gd name="T6" fmla="*/ 2147483646 w 1430"/>
                <a:gd name="T7" fmla="*/ 0 h 619"/>
                <a:gd name="T8" fmla="*/ 2147483646 w 1430"/>
                <a:gd name="T9" fmla="*/ 2147483646 h 619"/>
                <a:gd name="T10" fmla="*/ 2147483646 w 1430"/>
                <a:gd name="T11" fmla="*/ 2147483646 h 619"/>
                <a:gd name="T12" fmla="*/ 2147483646 w 1430"/>
                <a:gd name="T13" fmla="*/ 2147483646 h 619"/>
                <a:gd name="T14" fmla="*/ 2147483646 w 1430"/>
                <a:gd name="T15" fmla="*/ 2147483646 h 619"/>
                <a:gd name="T16" fmla="*/ 2147483646 w 1430"/>
                <a:gd name="T17" fmla="*/ 2147483646 h 619"/>
                <a:gd name="T18" fmla="*/ 2147483646 w 1430"/>
                <a:gd name="T19" fmla="*/ 2147483646 h 619"/>
                <a:gd name="T20" fmla="*/ 2147483646 w 1430"/>
                <a:gd name="T21" fmla="*/ 2147483646 h 619"/>
                <a:gd name="T22" fmla="*/ 2147483646 w 1430"/>
                <a:gd name="T23" fmla="*/ 2147483646 h 619"/>
                <a:gd name="T24" fmla="*/ 2147483646 w 1430"/>
                <a:gd name="T25" fmla="*/ 2147483646 h 619"/>
                <a:gd name="T26" fmla="*/ 2147483646 w 1430"/>
                <a:gd name="T27" fmla="*/ 2147483646 h 619"/>
                <a:gd name="T28" fmla="*/ 2147483646 w 1430"/>
                <a:gd name="T29" fmla="*/ 2147483646 h 619"/>
                <a:gd name="T30" fmla="*/ 2147483646 w 1430"/>
                <a:gd name="T31" fmla="*/ 2147483646 h 619"/>
                <a:gd name="T32" fmla="*/ 2147483646 w 1430"/>
                <a:gd name="T33" fmla="*/ 2147483646 h 619"/>
                <a:gd name="T34" fmla="*/ 2147483646 w 1430"/>
                <a:gd name="T35" fmla="*/ 2147483646 h 619"/>
                <a:gd name="T36" fmla="*/ 2147483646 w 1430"/>
                <a:gd name="T37" fmla="*/ 2147483646 h 619"/>
                <a:gd name="T38" fmla="*/ 2147483646 w 1430"/>
                <a:gd name="T39" fmla="*/ 2147483646 h 619"/>
                <a:gd name="T40" fmla="*/ 2147483646 w 1430"/>
                <a:gd name="T41" fmla="*/ 2147483646 h 619"/>
                <a:gd name="T42" fmla="*/ 2147483646 w 1430"/>
                <a:gd name="T43" fmla="*/ 2147483646 h 619"/>
                <a:gd name="T44" fmla="*/ 2147483646 w 1430"/>
                <a:gd name="T45" fmla="*/ 2147483646 h 619"/>
                <a:gd name="T46" fmla="*/ 2147483646 w 1430"/>
                <a:gd name="T47" fmla="*/ 2147483646 h 619"/>
                <a:gd name="T48" fmla="*/ 2147483646 w 1430"/>
                <a:gd name="T49" fmla="*/ 2147483646 h 619"/>
                <a:gd name="T50" fmla="*/ 2147483646 w 1430"/>
                <a:gd name="T51" fmla="*/ 2147483646 h 619"/>
                <a:gd name="T52" fmla="*/ 2147483646 w 1430"/>
                <a:gd name="T53" fmla="*/ 2147483646 h 619"/>
                <a:gd name="T54" fmla="*/ 2147483646 w 1430"/>
                <a:gd name="T55" fmla="*/ 2147483646 h 619"/>
                <a:gd name="T56" fmla="*/ 2147483646 w 1430"/>
                <a:gd name="T57" fmla="*/ 2147483646 h 619"/>
                <a:gd name="T58" fmla="*/ 2147483646 w 1430"/>
                <a:gd name="T59" fmla="*/ 2147483646 h 619"/>
                <a:gd name="T60" fmla="*/ 2147483646 w 1430"/>
                <a:gd name="T61" fmla="*/ 2147483646 h 619"/>
                <a:gd name="T62" fmla="*/ 2147483646 w 1430"/>
                <a:gd name="T63" fmla="*/ 2147483646 h 619"/>
                <a:gd name="T64" fmla="*/ 2147483646 w 1430"/>
                <a:gd name="T65" fmla="*/ 2147483646 h 619"/>
                <a:gd name="T66" fmla="*/ 2147483646 w 1430"/>
                <a:gd name="T67" fmla="*/ 2147483646 h 619"/>
                <a:gd name="T68" fmla="*/ 2147483646 w 1430"/>
                <a:gd name="T69" fmla="*/ 2147483646 h 619"/>
                <a:gd name="T70" fmla="*/ 2147483646 w 1430"/>
                <a:gd name="T71" fmla="*/ 2147483646 h 619"/>
                <a:gd name="T72" fmla="*/ 2147483646 w 1430"/>
                <a:gd name="T73" fmla="*/ 2147483646 h 619"/>
                <a:gd name="T74" fmla="*/ 2147483646 w 1430"/>
                <a:gd name="T75" fmla="*/ 2147483646 h 619"/>
                <a:gd name="T76" fmla="*/ 2147483646 w 1430"/>
                <a:gd name="T77" fmla="*/ 2147483646 h 619"/>
                <a:gd name="T78" fmla="*/ 2147483646 w 1430"/>
                <a:gd name="T79" fmla="*/ 2147483646 h 619"/>
                <a:gd name="T80" fmla="*/ 2147483646 w 1430"/>
                <a:gd name="T81" fmla="*/ 2147483646 h 619"/>
                <a:gd name="T82" fmla="*/ 2147483646 w 1430"/>
                <a:gd name="T83" fmla="*/ 2147483646 h 619"/>
                <a:gd name="T84" fmla="*/ 2147483646 w 1430"/>
                <a:gd name="T85" fmla="*/ 2147483646 h 619"/>
                <a:gd name="T86" fmla="*/ 2147483646 w 1430"/>
                <a:gd name="T87" fmla="*/ 2147483646 h 619"/>
                <a:gd name="T88" fmla="*/ 2147483646 w 1430"/>
                <a:gd name="T89" fmla="*/ 2147483646 h 619"/>
                <a:gd name="T90" fmla="*/ 2147483646 w 1430"/>
                <a:gd name="T91" fmla="*/ 2147483646 h 619"/>
                <a:gd name="T92" fmla="*/ 2147483646 w 1430"/>
                <a:gd name="T93" fmla="*/ 2147483646 h 619"/>
                <a:gd name="T94" fmla="*/ 2147483646 w 1430"/>
                <a:gd name="T95" fmla="*/ 2147483646 h 619"/>
                <a:gd name="T96" fmla="*/ 2147483646 w 1430"/>
                <a:gd name="T97" fmla="*/ 2147483646 h 619"/>
                <a:gd name="T98" fmla="*/ 2147483646 w 1430"/>
                <a:gd name="T99" fmla="*/ 2147483646 h 619"/>
                <a:gd name="T100" fmla="*/ 2147483646 w 1430"/>
                <a:gd name="T101" fmla="*/ 2147483646 h 619"/>
                <a:gd name="T102" fmla="*/ 2147483646 w 1430"/>
                <a:gd name="T103" fmla="*/ 2147483646 h 619"/>
                <a:gd name="T104" fmla="*/ 2147483646 w 1430"/>
                <a:gd name="T105" fmla="*/ 2147483646 h 619"/>
                <a:gd name="T106" fmla="*/ 2147483646 w 1430"/>
                <a:gd name="T107" fmla="*/ 2147483646 h 619"/>
                <a:gd name="T108" fmla="*/ 2147483646 w 1430"/>
                <a:gd name="T109" fmla="*/ 2147483646 h 619"/>
                <a:gd name="T110" fmla="*/ 2147483646 w 1430"/>
                <a:gd name="T111" fmla="*/ 2147483646 h 619"/>
                <a:gd name="T112" fmla="*/ 2147483646 w 1430"/>
                <a:gd name="T113" fmla="*/ 2147483646 h 619"/>
                <a:gd name="T114" fmla="*/ 2147483646 w 1430"/>
                <a:gd name="T115" fmla="*/ 2147483646 h 619"/>
                <a:gd name="T116" fmla="*/ 2147483646 w 1430"/>
                <a:gd name="T117" fmla="*/ 2147483646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SG" sz="135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35FF4F67-A4F8-4132-A909-B02FBE102F96}"/>
              </a:ext>
            </a:extLst>
          </p:cNvPr>
          <p:cNvSpPr/>
          <p:nvPr/>
        </p:nvSpPr>
        <p:spPr>
          <a:xfrm>
            <a:off x="1601670" y="2516656"/>
            <a:ext cx="6102678" cy="11079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6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圣    爱</a:t>
            </a: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E0E168C9-4F8C-4ABD-B06D-248EB30E18A7}"/>
              </a:ext>
            </a:extLst>
          </p:cNvPr>
          <p:cNvSpPr/>
          <p:nvPr/>
        </p:nvSpPr>
        <p:spPr>
          <a:xfrm>
            <a:off x="1439652" y="1591252"/>
            <a:ext cx="6264696" cy="76174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950" b="1" spc="45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注目耶稣之</a:t>
            </a:r>
            <a:r>
              <a:rPr lang="en-US" altLang="zh-CN" sz="4950" b="1" spc="45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149</a:t>
            </a:r>
            <a:endParaRPr lang="zh-CN" altLang="en-US" sz="4950" b="1" spc="450" dirty="0">
              <a:ln w="12700">
                <a:noFill/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1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7C111791-8D2F-4512-9C07-837074114C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83356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1E2F0939-D887-4728-8701-60C23BA4F5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5991" y="1329929"/>
            <a:ext cx="8532019" cy="356354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西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3:14 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在这一切之外，要存著爱心，爱心就是联络全德的 。 </a:t>
            </a:r>
          </a:p>
        </p:txBody>
      </p:sp>
    </p:spTree>
    <p:extLst>
      <p:ext uri="{BB962C8B-B14F-4D97-AF65-F5344CB8AC3E}">
        <p14:creationId xmlns:p14="http://schemas.microsoft.com/office/powerpoint/2010/main" val="119833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44566FFB-1044-4233-8E19-7AEAC6EA57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A181244A-E39C-4AB8-8064-A80ABB2B0A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奥秘显明！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命令之新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圣爱之奇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奥妙所在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关乎身体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A71525-5599-4AD2-ACF5-579D54BDD472}"/>
              </a:ext>
            </a:extLst>
          </p:cNvPr>
          <p:cNvSpPr/>
          <p:nvPr/>
        </p:nvSpPr>
        <p:spPr>
          <a:xfrm rot="5400000">
            <a:off x="4653009" y="1842669"/>
            <a:ext cx="2916324" cy="2862318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体</a:t>
            </a:r>
            <a:endParaRPr lang="en-US" altLang="zh-CN" sz="4950" b="1" spc="225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2">
            <a:extLst>
              <a:ext uri="{FF2B5EF4-FFF2-40B4-BE49-F238E27FC236}">
                <a16:creationId xmlns:a16="http://schemas.microsoft.com/office/drawing/2014/main" id="{60E92764-1ACB-4ADD-A385-D4175C88B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9" y="789385"/>
            <a:ext cx="9152335" cy="361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47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B532C3D0-7A7D-4242-BD99-3516306A11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9DC9E7F-99B9-4441-A6F9-A1442F074E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原来如此！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主之圣爱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维护圣体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追求合一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沐浴爱里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040790-2F50-4F13-A995-9D8D95577ECC}"/>
              </a:ext>
            </a:extLst>
          </p:cNvPr>
          <p:cNvSpPr/>
          <p:nvPr/>
        </p:nvSpPr>
        <p:spPr>
          <a:xfrm>
            <a:off x="4680012" y="1545636"/>
            <a:ext cx="3132348" cy="324036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粘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7F34683F-7EF7-46ED-AA2B-690D39CEBE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83356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21EECBFE-A16E-4F28-9A36-316284A90C3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5991" y="1329929"/>
            <a:ext cx="8532019" cy="356354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多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3:6 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圣灵就是神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藉著耶稣基督我们救主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厚厚浇灌在我们身上的，</a:t>
            </a:r>
          </a:p>
        </p:txBody>
      </p:sp>
    </p:spTree>
    <p:extLst>
      <p:ext uri="{BB962C8B-B14F-4D97-AF65-F5344CB8AC3E}">
        <p14:creationId xmlns:p14="http://schemas.microsoft.com/office/powerpoint/2010/main" val="218323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7264C8A9-604C-4675-9E48-4EBEEC7908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8529E039-86A1-42C7-8060-3ABE78E348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一以贯之！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主是爱河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百节润泽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浴灵沐爱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须与主合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F1D3F7B-88DA-4A0A-929D-E60C9F61FAFA}"/>
              </a:ext>
            </a:extLst>
          </p:cNvPr>
          <p:cNvSpPr/>
          <p:nvPr/>
        </p:nvSpPr>
        <p:spPr>
          <a:xfrm>
            <a:off x="4680012" y="1545636"/>
            <a:ext cx="3132348" cy="324036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合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41585C52-C1F6-41A3-A53F-F55667C651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D2B32DCA-3763-4310-A8EF-3D2A827394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内外有别：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爱邻如己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相爱一体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似是而非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今终明矣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66632A-470C-4194-BAE5-C4061390D909}"/>
              </a:ext>
            </a:extLst>
          </p:cNvPr>
          <p:cNvSpPr/>
          <p:nvPr/>
        </p:nvSpPr>
        <p:spPr>
          <a:xfrm>
            <a:off x="4680012" y="1545636"/>
            <a:ext cx="3132348" cy="324036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觉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7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F587BF88-135F-474E-8921-7D16B7C653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83356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85BEF575-20DD-43A2-B7A4-18D87AD3B95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7916" y="1221582"/>
            <a:ext cx="8262938" cy="3726656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背诵经节：</a:t>
            </a:r>
          </a:p>
          <a:p>
            <a:pPr marL="0" indent="0" algn="just">
              <a:lnSpc>
                <a:spcPct val="117000"/>
              </a:lnSpc>
              <a:spcBef>
                <a:spcPts val="450"/>
              </a:spcBef>
              <a:buNone/>
              <a:defRPr/>
            </a:pPr>
            <a:r>
              <a:rPr lang="zh-CN" altLang="en-US" sz="405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约一 </a:t>
            </a:r>
            <a:r>
              <a:rPr lang="en-US" altLang="zh-CN" sz="405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4:12 </a:t>
            </a:r>
            <a:r>
              <a:rPr lang="zh-CN" altLang="en-US" sz="4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从来没有人见过　神，我们若彼此相爱，　神就住在我们里面，他的爱也在我们里面得到成全了。 </a:t>
            </a:r>
            <a:endParaRPr lang="en-US" altLang="zh-CN" sz="4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70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D17380A0-F03E-413F-B18D-2DC34AE4AA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2208C948-685B-4B4A-9CE3-E76819CBB0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触类旁通！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一个集体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宛若肌体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同怀相顾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体能赋你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88207B-36EE-4077-B21F-F4B97BD0F19F}"/>
              </a:ext>
            </a:extLst>
          </p:cNvPr>
          <p:cNvSpPr/>
          <p:nvPr/>
        </p:nvSpPr>
        <p:spPr>
          <a:xfrm rot="5400000">
            <a:off x="4869033" y="1572639"/>
            <a:ext cx="3132348" cy="3078342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亨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70ABAC9-2B27-4F9F-A592-3E96225AC3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F992B5D5-1EEC-4340-A36C-BEF3AF52B0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9841" y="1168003"/>
            <a:ext cx="7884319" cy="383381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自省</a:t>
            </a:r>
            <a:r>
              <a:rPr lang="en-US" altLang="zh-CN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分享</a:t>
            </a:r>
            <a:r>
              <a:rPr lang="en-US" altLang="zh-CN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ts val="0"/>
              </a:spcBef>
              <a:buClr>
                <a:srgbClr val="0000FF"/>
              </a:buClr>
              <a:buSzPct val="70000"/>
              <a:buNone/>
              <a:defRPr/>
            </a:pP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0E0782-8D40-4B38-B795-646F41374F4F}"/>
              </a:ext>
            </a:extLst>
          </p:cNvPr>
          <p:cNvSpPr/>
          <p:nvPr/>
        </p:nvSpPr>
        <p:spPr>
          <a:xfrm>
            <a:off x="2141730" y="2085696"/>
            <a:ext cx="4860540" cy="135015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爱如竭泽</a:t>
            </a:r>
            <a:r>
              <a:rPr lang="en-US" altLang="zh-CN" sz="4950" b="1" spc="225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9401B8-0E1A-4C30-9BB5-21B8C4276636}"/>
              </a:ext>
            </a:extLst>
          </p:cNvPr>
          <p:cNvSpPr/>
          <p:nvPr/>
        </p:nvSpPr>
        <p:spPr>
          <a:xfrm>
            <a:off x="2141730" y="3565637"/>
            <a:ext cx="4860540" cy="135015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爱如潮水</a:t>
            </a:r>
            <a:r>
              <a:rPr lang="en-US" altLang="zh-CN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083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FA22CD38-1F3F-4648-B70C-BC7D83BCB4B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05F52012-757E-4181-85B7-2A8346A3C9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75072" y="1221581"/>
            <a:ext cx="8047434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承上启下：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决战完胜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三观反正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新生成长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有何特性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6740B2-817B-432D-8245-00747A2A50AD}"/>
              </a:ext>
            </a:extLst>
          </p:cNvPr>
          <p:cNvSpPr/>
          <p:nvPr/>
        </p:nvSpPr>
        <p:spPr>
          <a:xfrm rot="5400000">
            <a:off x="4247936" y="1869644"/>
            <a:ext cx="3294366" cy="2538338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？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ç¸å³å¾ç">
            <a:extLst>
              <a:ext uri="{FF2B5EF4-FFF2-40B4-BE49-F238E27FC236}">
                <a16:creationId xmlns:a16="http://schemas.microsoft.com/office/drawing/2014/main" id="{B4AF24F6-CD0B-4864-BB20-151690700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" t="2293" r="388" b="5562"/>
          <a:stretch>
            <a:fillRect/>
          </a:stretch>
        </p:blipFill>
        <p:spPr bwMode="auto">
          <a:xfrm>
            <a:off x="-34529" y="0"/>
            <a:ext cx="9169004" cy="516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âéè¡èâçå¾çæç´¢ç»æ">
            <a:extLst>
              <a:ext uri="{FF2B5EF4-FFF2-40B4-BE49-F238E27FC236}">
                <a16:creationId xmlns:a16="http://schemas.microsoft.com/office/drawing/2014/main" id="{345F1EE6-6837-4DA5-A085-79377D012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94" y="2139554"/>
            <a:ext cx="3400425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48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EFDD3E62-0B6D-43E7-A9C4-9C5551A844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83356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B1163AF3-F9C1-4283-9D40-37C02862E0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5991" y="1329929"/>
            <a:ext cx="8532019" cy="356354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  <a:defRPr/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罗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5:5 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盼望不至於羞耻，</a:t>
            </a:r>
            <a:r>
              <a:rPr lang="zh-CN" altLang="en-US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因为所赐给我们的圣灵将神的爱浇灌在我们心里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8633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33445FF-B34D-4432-93F3-4595E93475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2D6DD227-5C4C-4236-A9A9-9246900880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麻木不仁？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圣爱浇灌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动地惊天！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奈何我等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麻木茫然？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C18DDE-0B18-48D3-A9A3-E9219A7B2F7C}"/>
              </a:ext>
            </a:extLst>
          </p:cNvPr>
          <p:cNvSpPr/>
          <p:nvPr/>
        </p:nvSpPr>
        <p:spPr>
          <a:xfrm rot="5400000">
            <a:off x="4247936" y="1869644"/>
            <a:ext cx="3294366" cy="2538338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？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2D89C8FC-4649-4F95-AB39-0A188780A6F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83356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52761B4-F264-4D48-9920-CCA7646925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5991" y="1329929"/>
            <a:ext cx="8532019" cy="3563540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39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39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13:34 </a:t>
            </a:r>
            <a:r>
              <a:rPr lang="zh-CN" altLang="en-US" sz="397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我赐给你们一条新命令，乃是叫你们彼此相爱；我怎样爱你们，你们也要怎样相爱。</a:t>
            </a:r>
            <a:endParaRPr lang="en-US" altLang="zh-CN" sz="397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3975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约</a:t>
            </a:r>
            <a:r>
              <a:rPr lang="en-US" altLang="zh-CN" sz="3975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13:35 </a:t>
            </a:r>
            <a:r>
              <a:rPr lang="zh-CN" altLang="en-US" sz="397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你们若有彼此相爱的心，众人因此就认出你们是我的门徒了。」 </a:t>
            </a:r>
          </a:p>
        </p:txBody>
      </p:sp>
    </p:spTree>
    <p:extLst>
      <p:ext uri="{BB962C8B-B14F-4D97-AF65-F5344CB8AC3E}">
        <p14:creationId xmlns:p14="http://schemas.microsoft.com/office/powerpoint/2010/main" val="13515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944F782D-0ED5-4806-88FF-BD50520758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56D10826-7850-40BA-9792-2ECA2C7649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压力山大！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感觉木然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内心茫然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主命昭然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压力超然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0FF109-E3FA-401C-814B-BE046D4CCD5E}"/>
              </a:ext>
            </a:extLst>
          </p:cNvPr>
          <p:cNvSpPr/>
          <p:nvPr/>
        </p:nvSpPr>
        <p:spPr>
          <a:xfrm rot="5400000">
            <a:off x="4031940" y="2517744"/>
            <a:ext cx="3402378" cy="1134126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zh-CN" altLang="en-US" sz="4950" b="1" spc="225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！</a:t>
            </a:r>
            <a:endParaRPr lang="en-US" altLang="zh-CN" sz="4950" b="1" spc="225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179B7E7E-B875-4C74-BFD5-E5406111F3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83356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  <a:endParaRPr lang="zh-CN" altLang="en-US" sz="6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59DF0AC5-8497-4B87-9538-D4AD96F70C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5991" y="1329929"/>
            <a:ext cx="8532019" cy="35635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3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约</a:t>
            </a:r>
            <a:r>
              <a:rPr lang="en-US" altLang="zh-CN" sz="33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15:9 </a:t>
            </a:r>
            <a:r>
              <a:rPr lang="zh-CN" altLang="en-US" sz="337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我爱你们，正如父爱我一样；你们要常在我的爱里。 </a:t>
            </a:r>
            <a:endParaRPr lang="en-US" altLang="zh-CN" sz="337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375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约</a:t>
            </a:r>
            <a:r>
              <a:rPr lang="en-US" altLang="zh-CN" sz="3375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15:10 </a:t>
            </a:r>
            <a:r>
              <a:rPr lang="zh-CN" altLang="en-US" sz="337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你们若遵守我的命令，就常在我的爱里，正如我遵守了我父的命令，常在他的爱里。 </a:t>
            </a:r>
            <a:endParaRPr lang="en-US" altLang="zh-CN" sz="337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zh-CN" altLang="en-US" sz="3375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约</a:t>
            </a:r>
            <a:r>
              <a:rPr lang="en-US" altLang="zh-CN" sz="3375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15:12 </a:t>
            </a:r>
            <a:r>
              <a:rPr lang="zh-CN" altLang="en-US" sz="337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你们要彼此相爱，像我爱你们一样；这就是我的命令。 </a:t>
            </a:r>
          </a:p>
        </p:txBody>
      </p:sp>
    </p:spTree>
    <p:extLst>
      <p:ext uri="{BB962C8B-B14F-4D97-AF65-F5344CB8AC3E}">
        <p14:creationId xmlns:p14="http://schemas.microsoft.com/office/powerpoint/2010/main" val="116688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1B9FFDD1-CE6E-454A-896A-1E97D77B65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195263"/>
            <a:ext cx="5724525" cy="857250"/>
          </a:xfrm>
        </p:spPr>
        <p:txBody>
          <a:bodyPr/>
          <a:lstStyle/>
          <a:p>
            <a:pPr>
              <a:defRPr/>
            </a:pPr>
            <a:r>
              <a:rPr lang="zh-CN" altLang="en-US" sz="6000" b="1" spc="1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   爱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3C47580D-54C0-4F34-AFBB-82C1726647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1494" y="1221581"/>
            <a:ext cx="8047435" cy="367188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峰回路转！</a:t>
            </a: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圣徒相爱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当靠主爱</a:t>
            </a:r>
            <a:endParaRPr lang="en-US" altLang="zh-CN" sz="4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如何支取？</a:t>
            </a:r>
            <a:endParaRPr lang="en-US" altLang="zh-CN" sz="4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670322" lvl="1" indent="-267891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彼此相爱</a:t>
            </a:r>
            <a:r>
              <a:rPr lang="en-US" altLang="zh-CN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1E2328FA-EB7C-41D8-9E05-F8377A97AB19}"/>
              </a:ext>
            </a:extLst>
          </p:cNvPr>
          <p:cNvSpPr/>
          <p:nvPr/>
        </p:nvSpPr>
        <p:spPr>
          <a:xfrm>
            <a:off x="4950619" y="1869281"/>
            <a:ext cx="2781300" cy="2782491"/>
          </a:xfrm>
          <a:prstGeom prst="ellipse">
            <a:avLst/>
          </a:prstGeom>
          <a:noFill/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>
              <a:solidFill>
                <a:srgbClr val="FFFFFF"/>
              </a:solidFill>
              <a:latin typeface="Verdana"/>
              <a:ea typeface="微软雅黑" panose="020B0503020204020204" pitchFamily="34" charset="-122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DB7C5B1-E67A-401E-BCD4-8E9125291DB7}"/>
              </a:ext>
            </a:extLst>
          </p:cNvPr>
          <p:cNvSpPr/>
          <p:nvPr/>
        </p:nvSpPr>
        <p:spPr>
          <a:xfrm>
            <a:off x="5187116" y="2569770"/>
            <a:ext cx="2322203" cy="140415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altLang="zh-CN" sz="4950" b="1" spc="225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6307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</TotalTime>
  <Words>548</Words>
  <Application>Microsoft Office PowerPoint</Application>
  <PresentationFormat>On-screen Show (16:9)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仿宋</vt:lpstr>
      <vt:lpstr>宋体</vt:lpstr>
      <vt:lpstr>微软雅黑</vt:lpstr>
      <vt:lpstr>Arial</vt:lpstr>
      <vt:lpstr>Calibri</vt:lpstr>
      <vt:lpstr>Script MT Bold</vt:lpstr>
      <vt:lpstr>Verdana</vt:lpstr>
      <vt:lpstr>Wingdings</vt:lpstr>
      <vt:lpstr>默认设计模板</vt:lpstr>
      <vt:lpstr>1_默认设计模板</vt:lpstr>
      <vt:lpstr>PowerPoint Presentation</vt:lpstr>
      <vt:lpstr>圣   爱</vt:lpstr>
      <vt:lpstr>PowerPoint Presentation</vt:lpstr>
      <vt:lpstr>圣   爱</vt:lpstr>
      <vt:lpstr>圣   爱</vt:lpstr>
      <vt:lpstr>圣   爱</vt:lpstr>
      <vt:lpstr>圣   爱</vt:lpstr>
      <vt:lpstr>圣   爱</vt:lpstr>
      <vt:lpstr>圣   爱</vt:lpstr>
      <vt:lpstr>圣   爱</vt:lpstr>
      <vt:lpstr>圣   爱</vt:lpstr>
      <vt:lpstr>PowerPoint Presentation</vt:lpstr>
      <vt:lpstr>圣   爱</vt:lpstr>
      <vt:lpstr>圣   爱</vt:lpstr>
      <vt:lpstr>圣   爱</vt:lpstr>
      <vt:lpstr>圣   爱</vt:lpstr>
      <vt:lpstr>圣   爱</vt:lpstr>
      <vt:lpstr>圣   爱</vt:lpstr>
      <vt:lpstr>圣   爱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toshiba</dc:creator>
  <cp:lastModifiedBy>Frank Cao</cp:lastModifiedBy>
  <cp:revision>211</cp:revision>
  <dcterms:created xsi:type="dcterms:W3CDTF">2014-03-11T14:51:12Z</dcterms:created>
  <dcterms:modified xsi:type="dcterms:W3CDTF">2018-05-13T15:22:43Z</dcterms:modified>
</cp:coreProperties>
</file>